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rawing19.xml" ContentType="application/vnd.ms-office.drawingml.diagramDrawing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Default Extension="gif" ContentType="image/gif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diagrams/drawing20.xml" ContentType="application/vnd.ms-office.drawingml.diagramDrawing+xml"/>
  <Override PartName="/ppt/diagrams/layout23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8"/>
  </p:notesMasterIdLst>
  <p:sldIdLst>
    <p:sldId id="256" r:id="rId2"/>
    <p:sldId id="257" r:id="rId3"/>
    <p:sldId id="262" r:id="rId4"/>
    <p:sldId id="264" r:id="rId5"/>
    <p:sldId id="272" r:id="rId6"/>
    <p:sldId id="258" r:id="rId7"/>
    <p:sldId id="265" r:id="rId8"/>
    <p:sldId id="267" r:id="rId9"/>
    <p:sldId id="268" r:id="rId10"/>
    <p:sldId id="269" r:id="rId11"/>
    <p:sldId id="266" r:id="rId12"/>
    <p:sldId id="273" r:id="rId13"/>
    <p:sldId id="259" r:id="rId14"/>
    <p:sldId id="274" r:id="rId15"/>
    <p:sldId id="275" r:id="rId16"/>
    <p:sldId id="276" r:id="rId17"/>
    <p:sldId id="283" r:id="rId18"/>
    <p:sldId id="278" r:id="rId19"/>
    <p:sldId id="279" r:id="rId20"/>
    <p:sldId id="260" r:id="rId21"/>
    <p:sldId id="282" r:id="rId22"/>
    <p:sldId id="284" r:id="rId23"/>
    <p:sldId id="285" r:id="rId24"/>
    <p:sldId id="280" r:id="rId25"/>
    <p:sldId id="298" r:id="rId26"/>
    <p:sldId id="281" r:id="rId27"/>
    <p:sldId id="287" r:id="rId28"/>
    <p:sldId id="297" r:id="rId29"/>
    <p:sldId id="294" r:id="rId30"/>
    <p:sldId id="296" r:id="rId31"/>
    <p:sldId id="289" r:id="rId32"/>
    <p:sldId id="290" r:id="rId33"/>
    <p:sldId id="291" r:id="rId34"/>
    <p:sldId id="292" r:id="rId35"/>
    <p:sldId id="299" r:id="rId36"/>
    <p:sldId id="300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53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_rels/data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eg"/></Relationships>
</file>

<file path=ppt/diagrams/_rels/data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image" Target="../media/image21.gif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_rels/drawing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diagrams/_rels/drawing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image" Target="../media/image21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CC78E3-8AB9-4DFE-8B9D-3479DC1B303D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680501-C1DC-42B2-8E84-D1454A04AE6C}">
      <dgm:prSet custT="1"/>
      <dgm:spPr>
        <a:solidFill>
          <a:srgbClr val="FF0000"/>
        </a:solidFill>
        <a:ln>
          <a:noFill/>
        </a:ln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rtl="0"/>
          <a:r>
            <a:rPr lang="en-US" sz="1400" dirty="0" smtClean="0">
              <a:latin typeface="Arial Black" pitchFamily="34" charset="0"/>
            </a:rPr>
            <a:t>Atmospheric temperature</a:t>
          </a:r>
          <a:endParaRPr lang="en-US" sz="1600" dirty="0"/>
        </a:p>
      </dgm:t>
    </dgm:pt>
    <dgm:pt modelId="{251A607B-1248-4212-97D1-ED58AA364D02}" type="parTrans" cxnId="{8B86D138-D7FE-4993-8619-563139C20EC6}">
      <dgm:prSet/>
      <dgm:spPr/>
      <dgm:t>
        <a:bodyPr/>
        <a:lstStyle/>
        <a:p>
          <a:endParaRPr lang="en-US"/>
        </a:p>
      </dgm:t>
    </dgm:pt>
    <dgm:pt modelId="{A4C99006-2500-4973-B830-03D295AE6086}" type="sibTrans" cxnId="{8B86D138-D7FE-4993-8619-563139C20EC6}">
      <dgm:prSet/>
      <dgm:spPr/>
      <dgm:t>
        <a:bodyPr/>
        <a:lstStyle/>
        <a:p>
          <a:endParaRPr lang="en-US"/>
        </a:p>
      </dgm:t>
    </dgm:pt>
    <dgm:pt modelId="{C32023FC-DD9C-4C9F-93EB-3901F9FC7C4C}">
      <dgm:prSet custT="1"/>
      <dgm:spPr>
        <a:solidFill>
          <a:srgbClr val="FFC000"/>
        </a:solidFill>
      </dgm:spPr>
      <dgm:t>
        <a:bodyPr/>
        <a:lstStyle/>
        <a:p>
          <a:pPr rtl="0"/>
          <a:r>
            <a:rPr lang="en-US" sz="1600" dirty="0" smtClean="0">
              <a:latin typeface="Arial Black" pitchFamily="34" charset="0"/>
            </a:rPr>
            <a:t>Atmospheric pressure</a:t>
          </a:r>
          <a:endParaRPr lang="en-US" sz="1600" dirty="0">
            <a:latin typeface="Arial Black" pitchFamily="34" charset="0"/>
          </a:endParaRPr>
        </a:p>
      </dgm:t>
    </dgm:pt>
    <dgm:pt modelId="{6D637161-A3C3-41CF-AA64-3CEE1CF36D54}" type="parTrans" cxnId="{735604D6-BD1D-4EFC-8B51-C7FE60DB4678}">
      <dgm:prSet/>
      <dgm:spPr/>
      <dgm:t>
        <a:bodyPr/>
        <a:lstStyle/>
        <a:p>
          <a:endParaRPr lang="en-US"/>
        </a:p>
      </dgm:t>
    </dgm:pt>
    <dgm:pt modelId="{AE50F2C2-280F-4BD7-AEF3-95869E02982A}" type="sibTrans" cxnId="{735604D6-BD1D-4EFC-8B51-C7FE60DB4678}">
      <dgm:prSet/>
      <dgm:spPr/>
      <dgm:t>
        <a:bodyPr/>
        <a:lstStyle/>
        <a:p>
          <a:endParaRPr lang="en-US"/>
        </a:p>
      </dgm:t>
    </dgm:pt>
    <dgm:pt modelId="{630B0A13-A7F8-438D-913A-477579B375EE}">
      <dgm:prSet custT="1"/>
      <dgm:spPr>
        <a:solidFill>
          <a:srgbClr val="92D050"/>
        </a:solidFill>
        <a:effectLst>
          <a:glow rad="1397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pPr rtl="0"/>
          <a:r>
            <a:rPr lang="en-US" sz="1800" dirty="0" smtClean="0">
              <a:latin typeface="Arial Black" pitchFamily="34" charset="0"/>
            </a:rPr>
            <a:t>Wind</a:t>
          </a:r>
          <a:endParaRPr lang="en-US" sz="1800" dirty="0">
            <a:latin typeface="Arial Black" pitchFamily="34" charset="0"/>
          </a:endParaRPr>
        </a:p>
      </dgm:t>
    </dgm:pt>
    <dgm:pt modelId="{39E9E3AA-5933-418B-AA82-9FE80ADA424D}" type="parTrans" cxnId="{279F57E8-5798-48EE-AAE5-741852C412AA}">
      <dgm:prSet/>
      <dgm:spPr/>
      <dgm:t>
        <a:bodyPr/>
        <a:lstStyle/>
        <a:p>
          <a:endParaRPr lang="en-US"/>
        </a:p>
      </dgm:t>
    </dgm:pt>
    <dgm:pt modelId="{46701C82-0185-4F67-A997-FFC6BAF55A7B}" type="sibTrans" cxnId="{279F57E8-5798-48EE-AAE5-741852C412AA}">
      <dgm:prSet/>
      <dgm:spPr/>
      <dgm:t>
        <a:bodyPr/>
        <a:lstStyle/>
        <a:p>
          <a:endParaRPr lang="en-US"/>
        </a:p>
      </dgm:t>
    </dgm:pt>
    <dgm:pt modelId="{6C7FF92C-3033-49AB-82DD-5276C003C1DE}">
      <dgm:prSet custT="1"/>
      <dgm:spPr>
        <a:solidFill>
          <a:srgbClr val="00B0F0"/>
        </a:solidFill>
      </dgm:spPr>
      <dgm:t>
        <a:bodyPr/>
        <a:lstStyle/>
        <a:p>
          <a:pPr rtl="0"/>
          <a:r>
            <a:rPr lang="en-US" sz="1800" dirty="0" smtClean="0">
              <a:latin typeface="Arial Black" pitchFamily="34" charset="0"/>
            </a:rPr>
            <a:t>Moisture</a:t>
          </a:r>
          <a:endParaRPr lang="en-US" sz="1800" dirty="0">
            <a:latin typeface="Arial Black" pitchFamily="34" charset="0"/>
          </a:endParaRPr>
        </a:p>
      </dgm:t>
    </dgm:pt>
    <dgm:pt modelId="{19DE1EA4-60A9-4D31-8F21-C5BC58E960CC}" type="parTrans" cxnId="{CB5B0C00-5BA5-4FA4-928D-7DF9FFF0D60E}">
      <dgm:prSet/>
      <dgm:spPr/>
      <dgm:t>
        <a:bodyPr/>
        <a:lstStyle/>
        <a:p>
          <a:endParaRPr lang="en-US"/>
        </a:p>
      </dgm:t>
    </dgm:pt>
    <dgm:pt modelId="{4844E4A3-CE5C-40DF-B82D-3B21891B1E81}" type="sibTrans" cxnId="{CB5B0C00-5BA5-4FA4-928D-7DF9FFF0D60E}">
      <dgm:prSet/>
      <dgm:spPr/>
      <dgm:t>
        <a:bodyPr/>
        <a:lstStyle/>
        <a:p>
          <a:endParaRPr lang="en-US"/>
        </a:p>
      </dgm:t>
    </dgm:pt>
    <dgm:pt modelId="{D8C4DBB6-A2D3-4F80-AF2A-2553B42ACCDA}">
      <dgm:prSet/>
      <dgm:spPr/>
      <dgm:t>
        <a:bodyPr/>
        <a:lstStyle/>
        <a:p>
          <a:pPr rtl="0"/>
          <a:endParaRPr lang="en-US" dirty="0"/>
        </a:p>
      </dgm:t>
    </dgm:pt>
    <dgm:pt modelId="{00D754FD-2BEF-4DD1-8869-7F83F757CCB5}" type="parTrans" cxnId="{A5703B45-D3F5-4541-AF3F-C1798BE3D591}">
      <dgm:prSet/>
      <dgm:spPr/>
      <dgm:t>
        <a:bodyPr/>
        <a:lstStyle/>
        <a:p>
          <a:endParaRPr lang="en-US"/>
        </a:p>
      </dgm:t>
    </dgm:pt>
    <dgm:pt modelId="{4F0C96D8-F9DC-4F87-936C-27C75F5BEA9C}" type="sibTrans" cxnId="{A5703B45-D3F5-4541-AF3F-C1798BE3D591}">
      <dgm:prSet/>
      <dgm:spPr/>
      <dgm:t>
        <a:bodyPr/>
        <a:lstStyle/>
        <a:p>
          <a:endParaRPr lang="en-US"/>
        </a:p>
      </dgm:t>
    </dgm:pt>
    <dgm:pt modelId="{83E645ED-53B0-433A-AAE7-AB75B8679B1A}" type="pres">
      <dgm:prSet presAssocID="{C9CC78E3-8AB9-4DFE-8B9D-3479DC1B303D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808309-20F6-4047-93B5-D85025A35407}" type="pres">
      <dgm:prSet presAssocID="{C9CC78E3-8AB9-4DFE-8B9D-3479DC1B303D}" presName="diamond" presStyleLbl="bgShp" presStyleIdx="0" presStyleCnt="1"/>
      <dgm:spPr/>
    </dgm:pt>
    <dgm:pt modelId="{034D13D2-7427-4D60-9C07-98B9363A0DE8}" type="pres">
      <dgm:prSet presAssocID="{C9CC78E3-8AB9-4DFE-8B9D-3479DC1B303D}" presName="quad1" presStyleLbl="node1" presStyleIdx="0" presStyleCnt="4" custLinFactX="-18478" custLinFactNeighborX="-100000" custLinFactNeighborY="58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99F44F-6ECA-4E90-9E3D-4607FA7CBB9F}" type="pres">
      <dgm:prSet presAssocID="{C9CC78E3-8AB9-4DFE-8B9D-3479DC1B303D}" presName="quad2" presStyleLbl="node1" presStyleIdx="1" presStyleCnt="4" custLinFactX="10554" custLinFactNeighborX="100000" custLinFactNeighborY="-27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3E7F37-F567-4107-BCFD-DB40B8058E49}" type="pres">
      <dgm:prSet presAssocID="{C9CC78E3-8AB9-4DFE-8B9D-3479DC1B303D}" presName="quad3" presStyleLbl="node1" presStyleIdx="2" presStyleCnt="4" custLinFactX="-18478" custLinFactNeighborX="-100000" custLinFactNeighborY="190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11B2F0-D926-4C70-838B-DC86E2394988}" type="pres">
      <dgm:prSet presAssocID="{C9CC78E3-8AB9-4DFE-8B9D-3479DC1B303D}" presName="quad4" presStyleLbl="node1" presStyleIdx="3" presStyleCnt="4" custLinFactX="6237" custLinFactNeighborX="100000" custLinFactNeighborY="-254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22A3BD-3C77-4EA4-A1EB-55445AEE7D46}" type="presOf" srcId="{C9CC78E3-8AB9-4DFE-8B9D-3479DC1B303D}" destId="{83E645ED-53B0-433A-AAE7-AB75B8679B1A}" srcOrd="0" destOrd="0" presId="urn:microsoft.com/office/officeart/2005/8/layout/matrix3"/>
    <dgm:cxn modelId="{73ADBF80-8321-4F9B-8352-32792BAB559D}" type="presOf" srcId="{C32023FC-DD9C-4C9F-93EB-3901F9FC7C4C}" destId="{A899F44F-6ECA-4E90-9E3D-4607FA7CBB9F}" srcOrd="0" destOrd="0" presId="urn:microsoft.com/office/officeart/2005/8/layout/matrix3"/>
    <dgm:cxn modelId="{A5703B45-D3F5-4541-AF3F-C1798BE3D591}" srcId="{C9CC78E3-8AB9-4DFE-8B9D-3479DC1B303D}" destId="{D8C4DBB6-A2D3-4F80-AF2A-2553B42ACCDA}" srcOrd="4" destOrd="0" parTransId="{00D754FD-2BEF-4DD1-8869-7F83F757CCB5}" sibTransId="{4F0C96D8-F9DC-4F87-936C-27C75F5BEA9C}"/>
    <dgm:cxn modelId="{8B86D138-D7FE-4993-8619-563139C20EC6}" srcId="{C9CC78E3-8AB9-4DFE-8B9D-3479DC1B303D}" destId="{C8680501-C1DC-42B2-8E84-D1454A04AE6C}" srcOrd="0" destOrd="0" parTransId="{251A607B-1248-4212-97D1-ED58AA364D02}" sibTransId="{A4C99006-2500-4973-B830-03D295AE6086}"/>
    <dgm:cxn modelId="{1C284CB7-051E-4FC4-9A7B-0F4B24B26581}" type="presOf" srcId="{C8680501-C1DC-42B2-8E84-D1454A04AE6C}" destId="{034D13D2-7427-4D60-9C07-98B9363A0DE8}" srcOrd="0" destOrd="0" presId="urn:microsoft.com/office/officeart/2005/8/layout/matrix3"/>
    <dgm:cxn modelId="{279F57E8-5798-48EE-AAE5-741852C412AA}" srcId="{C9CC78E3-8AB9-4DFE-8B9D-3479DC1B303D}" destId="{630B0A13-A7F8-438D-913A-477579B375EE}" srcOrd="2" destOrd="0" parTransId="{39E9E3AA-5933-418B-AA82-9FE80ADA424D}" sibTransId="{46701C82-0185-4F67-A997-FFC6BAF55A7B}"/>
    <dgm:cxn modelId="{44FA8480-D52D-4EFE-9B70-92AEE2458ECD}" type="presOf" srcId="{630B0A13-A7F8-438D-913A-477579B375EE}" destId="{373E7F37-F567-4107-BCFD-DB40B8058E49}" srcOrd="0" destOrd="0" presId="urn:microsoft.com/office/officeart/2005/8/layout/matrix3"/>
    <dgm:cxn modelId="{735604D6-BD1D-4EFC-8B51-C7FE60DB4678}" srcId="{C9CC78E3-8AB9-4DFE-8B9D-3479DC1B303D}" destId="{C32023FC-DD9C-4C9F-93EB-3901F9FC7C4C}" srcOrd="1" destOrd="0" parTransId="{6D637161-A3C3-41CF-AA64-3CEE1CF36D54}" sibTransId="{AE50F2C2-280F-4BD7-AEF3-95869E02982A}"/>
    <dgm:cxn modelId="{CB5B0C00-5BA5-4FA4-928D-7DF9FFF0D60E}" srcId="{C9CC78E3-8AB9-4DFE-8B9D-3479DC1B303D}" destId="{6C7FF92C-3033-49AB-82DD-5276C003C1DE}" srcOrd="3" destOrd="0" parTransId="{19DE1EA4-60A9-4D31-8F21-C5BC58E960CC}" sibTransId="{4844E4A3-CE5C-40DF-B82D-3B21891B1E81}"/>
    <dgm:cxn modelId="{E78D2175-B9D3-4A49-8E76-24168B66C4FA}" type="presOf" srcId="{6C7FF92C-3033-49AB-82DD-5276C003C1DE}" destId="{D611B2F0-D926-4C70-838B-DC86E2394988}" srcOrd="0" destOrd="0" presId="urn:microsoft.com/office/officeart/2005/8/layout/matrix3"/>
    <dgm:cxn modelId="{2A6E450A-6E6C-4EBF-AC92-2D1ECAD2A9AD}" type="presParOf" srcId="{83E645ED-53B0-433A-AAE7-AB75B8679B1A}" destId="{2C808309-20F6-4047-93B5-D85025A35407}" srcOrd="0" destOrd="0" presId="urn:microsoft.com/office/officeart/2005/8/layout/matrix3"/>
    <dgm:cxn modelId="{DFF79336-600A-4B51-BD3F-934BA76AA1A3}" type="presParOf" srcId="{83E645ED-53B0-433A-AAE7-AB75B8679B1A}" destId="{034D13D2-7427-4D60-9C07-98B9363A0DE8}" srcOrd="1" destOrd="0" presId="urn:microsoft.com/office/officeart/2005/8/layout/matrix3"/>
    <dgm:cxn modelId="{5550D038-96B8-41A0-8AA3-3941C28D0DEF}" type="presParOf" srcId="{83E645ED-53B0-433A-AAE7-AB75B8679B1A}" destId="{A899F44F-6ECA-4E90-9E3D-4607FA7CBB9F}" srcOrd="2" destOrd="0" presId="urn:microsoft.com/office/officeart/2005/8/layout/matrix3"/>
    <dgm:cxn modelId="{093B1C67-8ADF-4FD8-B7E1-F0E65339D6DE}" type="presParOf" srcId="{83E645ED-53B0-433A-AAE7-AB75B8679B1A}" destId="{373E7F37-F567-4107-BCFD-DB40B8058E49}" srcOrd="3" destOrd="0" presId="urn:microsoft.com/office/officeart/2005/8/layout/matrix3"/>
    <dgm:cxn modelId="{55A60228-394F-4679-8C6B-85517C9CF2F1}" type="presParOf" srcId="{83E645ED-53B0-433A-AAE7-AB75B8679B1A}" destId="{D611B2F0-D926-4C70-838B-DC86E2394988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29C476-FE64-4A76-B9C7-397A2133389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CDA647-426D-457A-94EB-330D7D440B6F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en-US" sz="2700" b="1" dirty="0" smtClean="0"/>
            <a:t>1. </a:t>
          </a:r>
          <a:r>
            <a:rPr lang="en-US" sz="2800" b="1" dirty="0" smtClean="0">
              <a:latin typeface="Arial Black" pitchFamily="34" charset="0"/>
            </a:rPr>
            <a:t>ATMOSPHERIC TEMPERATURE</a:t>
          </a:r>
          <a:endParaRPr lang="en-US" sz="2800" b="1" dirty="0">
            <a:latin typeface="Arial Black" pitchFamily="34" charset="0"/>
          </a:endParaRPr>
        </a:p>
      </dgm:t>
    </dgm:pt>
    <dgm:pt modelId="{DA952AFA-025A-4D6C-A1B3-DF2186C11CDB}" type="parTrans" cxnId="{4A59F4E1-E613-4C7D-A5BD-9759EC23CE2A}">
      <dgm:prSet/>
      <dgm:spPr/>
      <dgm:t>
        <a:bodyPr/>
        <a:lstStyle/>
        <a:p>
          <a:endParaRPr lang="en-US"/>
        </a:p>
      </dgm:t>
    </dgm:pt>
    <dgm:pt modelId="{8CF56979-AA72-4BE5-B0DD-D97D0D13EAD2}" type="sibTrans" cxnId="{4A59F4E1-E613-4C7D-A5BD-9759EC23CE2A}">
      <dgm:prSet/>
      <dgm:spPr/>
      <dgm:t>
        <a:bodyPr/>
        <a:lstStyle/>
        <a:p>
          <a:endParaRPr lang="en-US"/>
        </a:p>
      </dgm:t>
    </dgm:pt>
    <dgm:pt modelId="{E4DF0387-8038-4333-BE7C-DE519903ADC7}" type="pres">
      <dgm:prSet presAssocID="{EB29C476-FE64-4A76-B9C7-397A2133389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B0273DF-8304-405A-88EF-97C10936343C}" type="pres">
      <dgm:prSet presAssocID="{92CDA647-426D-457A-94EB-330D7D440B6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30CB1A-F2CB-4DD0-8746-7BA1EC819DE9}" type="presOf" srcId="{EB29C476-FE64-4A76-B9C7-397A21333896}" destId="{E4DF0387-8038-4333-BE7C-DE519903ADC7}" srcOrd="0" destOrd="0" presId="urn:microsoft.com/office/officeart/2005/8/layout/vList2"/>
    <dgm:cxn modelId="{5082A241-BE40-4F05-B7FA-4C7EA8A14EF2}" type="presOf" srcId="{92CDA647-426D-457A-94EB-330D7D440B6F}" destId="{EB0273DF-8304-405A-88EF-97C10936343C}" srcOrd="0" destOrd="0" presId="urn:microsoft.com/office/officeart/2005/8/layout/vList2"/>
    <dgm:cxn modelId="{4A59F4E1-E613-4C7D-A5BD-9759EC23CE2A}" srcId="{EB29C476-FE64-4A76-B9C7-397A21333896}" destId="{92CDA647-426D-457A-94EB-330D7D440B6F}" srcOrd="0" destOrd="0" parTransId="{DA952AFA-025A-4D6C-A1B3-DF2186C11CDB}" sibTransId="{8CF56979-AA72-4BE5-B0DD-D97D0D13EAD2}"/>
    <dgm:cxn modelId="{CBC19E89-4183-46C4-8A9A-1A74A273E155}" type="presParOf" srcId="{E4DF0387-8038-4333-BE7C-DE519903ADC7}" destId="{EB0273DF-8304-405A-88EF-97C1093634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ADDEA7-F257-4FB8-B9BB-7CF97F2B71DB}" type="doc">
      <dgm:prSet loTypeId="urn:microsoft.com/office/officeart/2005/8/layout/process1" loCatId="process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B78554A7-5E11-4112-8F79-2641DB05694D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The air over the earth surface gets heated due to its contact with the surface</a:t>
          </a:r>
          <a:r>
            <a:rPr lang="en-US" dirty="0" smtClean="0"/>
            <a:t>.</a:t>
          </a:r>
          <a:endParaRPr lang="en-US" dirty="0"/>
        </a:p>
      </dgm:t>
    </dgm:pt>
    <dgm:pt modelId="{9300AE66-D3D6-4AE0-B938-060E77F7B233}" type="parTrans" cxnId="{D4634A60-E318-4C0D-9780-36B74EA8A91E}">
      <dgm:prSet/>
      <dgm:spPr/>
      <dgm:t>
        <a:bodyPr/>
        <a:lstStyle/>
        <a:p>
          <a:endParaRPr lang="en-US"/>
        </a:p>
      </dgm:t>
    </dgm:pt>
    <dgm:pt modelId="{8F0F076A-4584-44CD-91AA-A0BA74E6A66F}" type="sibTrans" cxnId="{D4634A60-E318-4C0D-9780-36B74EA8A91E}">
      <dgm:prSet/>
      <dgm:spPr/>
      <dgm:t>
        <a:bodyPr/>
        <a:lstStyle/>
        <a:p>
          <a:endParaRPr lang="en-US"/>
        </a:p>
      </dgm:t>
    </dgm:pt>
    <dgm:pt modelId="{F5D1901C-EEB1-4D60-8F97-97457A9E48E2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It becomes lighter and rises up.</a:t>
          </a:r>
          <a:endParaRPr lang="en-US" dirty="0">
            <a:latin typeface="Arial Black" pitchFamily="34" charset="0"/>
          </a:endParaRPr>
        </a:p>
      </dgm:t>
    </dgm:pt>
    <dgm:pt modelId="{B87B9CA5-2551-4A74-82D7-B87ECA9B08F8}" type="parTrans" cxnId="{4B757DE1-A09C-4622-AB85-2BDEF1029FA4}">
      <dgm:prSet/>
      <dgm:spPr/>
      <dgm:t>
        <a:bodyPr/>
        <a:lstStyle/>
        <a:p>
          <a:endParaRPr lang="en-US"/>
        </a:p>
      </dgm:t>
    </dgm:pt>
    <dgm:pt modelId="{7E11F6F1-7BE6-4AC2-A039-A00B746AA44C}" type="sibTrans" cxnId="{4B757DE1-A09C-4622-AB85-2BDEF1029FA4}">
      <dgm:prSet/>
      <dgm:spPr/>
      <dgm:t>
        <a:bodyPr/>
        <a:lstStyle/>
        <a:p>
          <a:endParaRPr lang="en-US"/>
        </a:p>
      </dgm:t>
    </dgm:pt>
    <dgm:pt modelId="{359DC977-265E-46CC-9442-DC5DEFFFBCE4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Thus, different layers of atmosphere are heated</a:t>
          </a:r>
          <a:r>
            <a:rPr lang="en-US" dirty="0" smtClean="0"/>
            <a:t>.</a:t>
          </a:r>
          <a:endParaRPr lang="en-US" dirty="0"/>
        </a:p>
      </dgm:t>
    </dgm:pt>
    <dgm:pt modelId="{9156D5D0-6B01-42F2-A079-185924559C51}" type="parTrans" cxnId="{EE575497-27D4-4B3F-A7BE-EB75E4F4648C}">
      <dgm:prSet/>
      <dgm:spPr/>
      <dgm:t>
        <a:bodyPr/>
        <a:lstStyle/>
        <a:p>
          <a:endParaRPr lang="en-US"/>
        </a:p>
      </dgm:t>
    </dgm:pt>
    <dgm:pt modelId="{862FC386-7A32-4DD7-9CE6-449F3FB3BD18}" type="sibTrans" cxnId="{EE575497-27D4-4B3F-A7BE-EB75E4F4648C}">
      <dgm:prSet/>
      <dgm:spPr/>
      <dgm:t>
        <a:bodyPr/>
        <a:lstStyle/>
        <a:p>
          <a:endParaRPr lang="en-US"/>
        </a:p>
      </dgm:t>
    </dgm:pt>
    <dgm:pt modelId="{DF9273DE-A8F3-42C1-8614-A447CB9A93D3}" type="pres">
      <dgm:prSet presAssocID="{49ADDEA7-F257-4FB8-B9BB-7CF97F2B71D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DCD446-4CE4-4BDF-9876-ED247FC2C0FD}" type="pres">
      <dgm:prSet presAssocID="{B78554A7-5E11-4112-8F79-2641DB05694D}" presName="node" presStyleLbl="node1" presStyleIdx="0" presStyleCnt="3" custScaleX="163996" custScaleY="200448" custLinFactNeighborX="-319" custLinFactNeighborY="718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B4AF11-211D-4B52-AD0E-05D75C203554}" type="pres">
      <dgm:prSet presAssocID="{8F0F076A-4584-44CD-91AA-A0BA74E6A66F}" presName="sibTrans" presStyleLbl="sibTrans2D1" presStyleIdx="0" presStyleCnt="2"/>
      <dgm:spPr/>
      <dgm:t>
        <a:bodyPr/>
        <a:lstStyle/>
        <a:p>
          <a:endParaRPr lang="en-US"/>
        </a:p>
      </dgm:t>
    </dgm:pt>
    <dgm:pt modelId="{4563529E-2A80-4A7E-9EDB-2AD6E5251734}" type="pres">
      <dgm:prSet presAssocID="{8F0F076A-4584-44CD-91AA-A0BA74E6A66F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4ADAEFD9-3303-40FF-9965-2E2B5C1E9ED6}" type="pres">
      <dgm:prSet presAssocID="{F5D1901C-EEB1-4D60-8F97-97457A9E48E2}" presName="node" presStyleLbl="node1" presStyleIdx="1" presStyleCnt="3" custScaleY="193750" custLinFactNeighborX="-16697" custLinFactNeighborY="-206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212FA4-60FC-43D5-98AD-75C761B47D64}" type="pres">
      <dgm:prSet presAssocID="{7E11F6F1-7BE6-4AC2-A039-A00B746AA44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F0A09862-596D-404E-A780-2855A2F8AD2B}" type="pres">
      <dgm:prSet presAssocID="{7E11F6F1-7BE6-4AC2-A039-A00B746AA44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287606BB-72B2-4EA5-BA37-934FA46E02F0}" type="pres">
      <dgm:prSet presAssocID="{359DC977-265E-46CC-9442-DC5DEFFFBCE4}" presName="node" presStyleLbl="node1" presStyleIdx="2" presStyleCnt="3" custScaleY="198030" custLinFactY="-7603" custLinFactNeighborX="3513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AD512A-E443-4D38-9458-0D50EC4605D4}" type="presOf" srcId="{359DC977-265E-46CC-9442-DC5DEFFFBCE4}" destId="{287606BB-72B2-4EA5-BA37-934FA46E02F0}" srcOrd="0" destOrd="0" presId="urn:microsoft.com/office/officeart/2005/8/layout/process1"/>
    <dgm:cxn modelId="{211BA323-B878-485D-8447-66196E7B4BE7}" type="presOf" srcId="{49ADDEA7-F257-4FB8-B9BB-7CF97F2B71DB}" destId="{DF9273DE-A8F3-42C1-8614-A447CB9A93D3}" srcOrd="0" destOrd="0" presId="urn:microsoft.com/office/officeart/2005/8/layout/process1"/>
    <dgm:cxn modelId="{C0155EC0-63AE-4D17-A6E4-D491AA15699F}" type="presOf" srcId="{F5D1901C-EEB1-4D60-8F97-97457A9E48E2}" destId="{4ADAEFD9-3303-40FF-9965-2E2B5C1E9ED6}" srcOrd="0" destOrd="0" presId="urn:microsoft.com/office/officeart/2005/8/layout/process1"/>
    <dgm:cxn modelId="{D4634A60-E318-4C0D-9780-36B74EA8A91E}" srcId="{49ADDEA7-F257-4FB8-B9BB-7CF97F2B71DB}" destId="{B78554A7-5E11-4112-8F79-2641DB05694D}" srcOrd="0" destOrd="0" parTransId="{9300AE66-D3D6-4AE0-B938-060E77F7B233}" sibTransId="{8F0F076A-4584-44CD-91AA-A0BA74E6A66F}"/>
    <dgm:cxn modelId="{9EAA2D25-F1ED-4734-B5A2-F6775D60CAAA}" type="presOf" srcId="{7E11F6F1-7BE6-4AC2-A039-A00B746AA44C}" destId="{F0A09862-596D-404E-A780-2855A2F8AD2B}" srcOrd="1" destOrd="0" presId="urn:microsoft.com/office/officeart/2005/8/layout/process1"/>
    <dgm:cxn modelId="{93E469A3-17A9-4112-99D6-E6B0BA540F7E}" type="presOf" srcId="{B78554A7-5E11-4112-8F79-2641DB05694D}" destId="{F0DCD446-4CE4-4BDF-9876-ED247FC2C0FD}" srcOrd="0" destOrd="0" presId="urn:microsoft.com/office/officeart/2005/8/layout/process1"/>
    <dgm:cxn modelId="{33849E7E-49C2-4D01-9244-A23DAAE5AD74}" type="presOf" srcId="{8F0F076A-4584-44CD-91AA-A0BA74E6A66F}" destId="{4563529E-2A80-4A7E-9EDB-2AD6E5251734}" srcOrd="1" destOrd="0" presId="urn:microsoft.com/office/officeart/2005/8/layout/process1"/>
    <dgm:cxn modelId="{FA6C2DFE-8385-4D87-B604-3E9051B958C3}" type="presOf" srcId="{8F0F076A-4584-44CD-91AA-A0BA74E6A66F}" destId="{00B4AF11-211D-4B52-AD0E-05D75C203554}" srcOrd="0" destOrd="0" presId="urn:microsoft.com/office/officeart/2005/8/layout/process1"/>
    <dgm:cxn modelId="{B3A379BD-42E8-4C2D-8F58-B3C3723AFE50}" type="presOf" srcId="{7E11F6F1-7BE6-4AC2-A039-A00B746AA44C}" destId="{86212FA4-60FC-43D5-98AD-75C761B47D64}" srcOrd="0" destOrd="0" presId="urn:microsoft.com/office/officeart/2005/8/layout/process1"/>
    <dgm:cxn modelId="{4B757DE1-A09C-4622-AB85-2BDEF1029FA4}" srcId="{49ADDEA7-F257-4FB8-B9BB-7CF97F2B71DB}" destId="{F5D1901C-EEB1-4D60-8F97-97457A9E48E2}" srcOrd="1" destOrd="0" parTransId="{B87B9CA5-2551-4A74-82D7-B87ECA9B08F8}" sibTransId="{7E11F6F1-7BE6-4AC2-A039-A00B746AA44C}"/>
    <dgm:cxn modelId="{EE575497-27D4-4B3F-A7BE-EB75E4F4648C}" srcId="{49ADDEA7-F257-4FB8-B9BB-7CF97F2B71DB}" destId="{359DC977-265E-46CC-9442-DC5DEFFFBCE4}" srcOrd="2" destOrd="0" parTransId="{9156D5D0-6B01-42F2-A079-185924559C51}" sibTransId="{862FC386-7A32-4DD7-9CE6-449F3FB3BD18}"/>
    <dgm:cxn modelId="{AF87489D-74BD-47A3-B6D5-F7D75A28CA0E}" type="presParOf" srcId="{DF9273DE-A8F3-42C1-8614-A447CB9A93D3}" destId="{F0DCD446-4CE4-4BDF-9876-ED247FC2C0FD}" srcOrd="0" destOrd="0" presId="urn:microsoft.com/office/officeart/2005/8/layout/process1"/>
    <dgm:cxn modelId="{CBBB1943-7387-428E-B784-ED30F409DA18}" type="presParOf" srcId="{DF9273DE-A8F3-42C1-8614-A447CB9A93D3}" destId="{00B4AF11-211D-4B52-AD0E-05D75C203554}" srcOrd="1" destOrd="0" presId="urn:microsoft.com/office/officeart/2005/8/layout/process1"/>
    <dgm:cxn modelId="{BC77C689-7819-4335-81B8-E83607C226CF}" type="presParOf" srcId="{00B4AF11-211D-4B52-AD0E-05D75C203554}" destId="{4563529E-2A80-4A7E-9EDB-2AD6E5251734}" srcOrd="0" destOrd="0" presId="urn:microsoft.com/office/officeart/2005/8/layout/process1"/>
    <dgm:cxn modelId="{0FC4FEBE-72E9-4CA0-BA11-FA234B575894}" type="presParOf" srcId="{DF9273DE-A8F3-42C1-8614-A447CB9A93D3}" destId="{4ADAEFD9-3303-40FF-9965-2E2B5C1E9ED6}" srcOrd="2" destOrd="0" presId="urn:microsoft.com/office/officeart/2005/8/layout/process1"/>
    <dgm:cxn modelId="{0957E206-056A-4269-B9B9-4D0577D3BDBA}" type="presParOf" srcId="{DF9273DE-A8F3-42C1-8614-A447CB9A93D3}" destId="{86212FA4-60FC-43D5-98AD-75C761B47D64}" srcOrd="3" destOrd="0" presId="urn:microsoft.com/office/officeart/2005/8/layout/process1"/>
    <dgm:cxn modelId="{1B68FF77-EC6D-4116-8BA7-8AC4A0382973}" type="presParOf" srcId="{86212FA4-60FC-43D5-98AD-75C761B47D64}" destId="{F0A09862-596D-404E-A780-2855A2F8AD2B}" srcOrd="0" destOrd="0" presId="urn:microsoft.com/office/officeart/2005/8/layout/process1"/>
    <dgm:cxn modelId="{933E12DA-EB2A-4A8B-BF5B-D799F3992E49}" type="presParOf" srcId="{DF9273DE-A8F3-42C1-8614-A447CB9A93D3}" destId="{287606BB-72B2-4EA5-BA37-934FA46E02F0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44E250E-74B3-4C6C-9FE3-16949B56502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D1F5C2-53D4-4F42-943B-88180A7E78E1}">
      <dgm:prSet/>
      <dgm:spPr>
        <a:solidFill>
          <a:schemeClr val="accent2">
            <a:lumMod val="50000"/>
          </a:schemeClr>
        </a:solidFill>
      </dgm:spPr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The amount of insolation received on the earth surface is not the same.</a:t>
          </a:r>
          <a:endParaRPr lang="en-US" dirty="0">
            <a:latin typeface="Arial Black" pitchFamily="34" charset="0"/>
          </a:endParaRPr>
        </a:p>
      </dgm:t>
    </dgm:pt>
    <dgm:pt modelId="{188A4D90-A4EA-4F78-A7EA-FEA7FFD199CB}" type="parTrans" cxnId="{DC4B7AB3-F42C-4B5E-ADEE-31880746A623}">
      <dgm:prSet/>
      <dgm:spPr/>
      <dgm:t>
        <a:bodyPr/>
        <a:lstStyle/>
        <a:p>
          <a:endParaRPr lang="en-US"/>
        </a:p>
      </dgm:t>
    </dgm:pt>
    <dgm:pt modelId="{BE665F57-FBDD-4AAE-B04B-55F165F7C540}" type="sibTrans" cxnId="{DC4B7AB3-F42C-4B5E-ADEE-31880746A623}">
      <dgm:prSet/>
      <dgm:spPr/>
      <dgm:t>
        <a:bodyPr/>
        <a:lstStyle/>
        <a:p>
          <a:endParaRPr lang="en-US"/>
        </a:p>
      </dgm:t>
    </dgm:pt>
    <dgm:pt modelId="{2A4D2F85-EFCF-46C1-8B11-09A1BB9A8B47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It goes on decreasing from the equator to the poles.</a:t>
          </a:r>
          <a:endParaRPr lang="en-US" dirty="0">
            <a:latin typeface="Arial Black" pitchFamily="34" charset="0"/>
          </a:endParaRPr>
        </a:p>
      </dgm:t>
    </dgm:pt>
    <dgm:pt modelId="{5DD5E6EA-8D84-46FF-B64F-C83B7D0634C2}" type="parTrans" cxnId="{3D0629D1-A2D7-42A0-8E0B-83493A04FAAA}">
      <dgm:prSet/>
      <dgm:spPr/>
      <dgm:t>
        <a:bodyPr/>
        <a:lstStyle/>
        <a:p>
          <a:endParaRPr lang="en-US"/>
        </a:p>
      </dgm:t>
    </dgm:pt>
    <dgm:pt modelId="{6BA97976-8EC7-4985-B893-7A4574148A67}" type="sibTrans" cxnId="{3D0629D1-A2D7-42A0-8E0B-83493A04FAAA}">
      <dgm:prSet/>
      <dgm:spPr/>
      <dgm:t>
        <a:bodyPr/>
        <a:lstStyle/>
        <a:p>
          <a:endParaRPr lang="en-US"/>
        </a:p>
      </dgm:t>
    </dgm:pt>
    <dgm:pt modelId="{9972CF7D-63AC-43F8-A073-5FF451BF1261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The earth is thus, divided into </a:t>
          </a:r>
          <a:r>
            <a:rPr lang="en-US" b="1" dirty="0" smtClean="0">
              <a:latin typeface="Arial Black" pitchFamily="34" charset="0"/>
            </a:rPr>
            <a:t>three heat zones.</a:t>
          </a:r>
          <a:endParaRPr lang="en-US" dirty="0">
            <a:latin typeface="Arial Black" pitchFamily="34" charset="0"/>
          </a:endParaRPr>
        </a:p>
      </dgm:t>
    </dgm:pt>
    <dgm:pt modelId="{A9AEAE68-B59E-416C-BC76-B15891C65D9D}" type="parTrans" cxnId="{B6B10113-C71F-4BB0-BF93-1925E79EF9F8}">
      <dgm:prSet/>
      <dgm:spPr/>
      <dgm:t>
        <a:bodyPr/>
        <a:lstStyle/>
        <a:p>
          <a:endParaRPr lang="en-US"/>
        </a:p>
      </dgm:t>
    </dgm:pt>
    <dgm:pt modelId="{297F2BE0-96C4-415F-B461-5C4EEFBE5790}" type="sibTrans" cxnId="{B6B10113-C71F-4BB0-BF93-1925E79EF9F8}">
      <dgm:prSet/>
      <dgm:spPr/>
      <dgm:t>
        <a:bodyPr/>
        <a:lstStyle/>
        <a:p>
          <a:endParaRPr lang="en-US"/>
        </a:p>
      </dgm:t>
    </dgm:pt>
    <dgm:pt modelId="{BA08D4E8-7509-49A5-8764-7C9E0440DE50}" type="pres">
      <dgm:prSet presAssocID="{844E250E-74B3-4C6C-9FE3-16949B56502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A5F07C9-DB46-449C-8577-0D5AAFA1A0C3}" type="pres">
      <dgm:prSet presAssocID="{BBD1F5C2-53D4-4F42-943B-88180A7E78E1}" presName="linNode" presStyleCnt="0"/>
      <dgm:spPr/>
    </dgm:pt>
    <dgm:pt modelId="{55975CE0-791C-441C-89AC-B80A518C8696}" type="pres">
      <dgm:prSet presAssocID="{BBD1F5C2-53D4-4F42-943B-88180A7E78E1}" presName="parentText" presStyleLbl="node1" presStyleIdx="0" presStyleCnt="3" custScaleX="126780" custScaleY="379135" custLinFactNeighborX="-94033" custLinFactNeighborY="1029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08B438-65A1-440A-9433-276B6C0EB540}" type="pres">
      <dgm:prSet presAssocID="{BE665F57-FBDD-4AAE-B04B-55F165F7C540}" presName="sp" presStyleCnt="0"/>
      <dgm:spPr/>
    </dgm:pt>
    <dgm:pt modelId="{955F2BB7-9192-4D9E-9FBF-B9D243780CE8}" type="pres">
      <dgm:prSet presAssocID="{2A4D2F85-EFCF-46C1-8B11-09A1BB9A8B47}" presName="linNode" presStyleCnt="0"/>
      <dgm:spPr/>
    </dgm:pt>
    <dgm:pt modelId="{6ADD5583-6402-4F27-ABEC-E24F68C5711F}" type="pres">
      <dgm:prSet presAssocID="{2A4D2F85-EFCF-46C1-8B11-09A1BB9A8B47}" presName="parentText" presStyleLbl="node1" presStyleIdx="1" presStyleCnt="3" custScaleX="120714" custScaleY="354271" custLinFactX="1946" custLinFactY="-102947" custLinFactNeighborX="100000" custLinFactNeighborY="-2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B87B35-D87B-4E7D-A272-D8CC84AA48E5}" type="pres">
      <dgm:prSet presAssocID="{6BA97976-8EC7-4985-B893-7A4574148A67}" presName="sp" presStyleCnt="0"/>
      <dgm:spPr/>
    </dgm:pt>
    <dgm:pt modelId="{6149AF87-D1B4-43CD-B760-6D1968176281}" type="pres">
      <dgm:prSet presAssocID="{9972CF7D-63AC-43F8-A073-5FF451BF1261}" presName="linNode" presStyleCnt="0"/>
      <dgm:spPr/>
    </dgm:pt>
    <dgm:pt modelId="{DF291128-8AD0-4052-AA9D-5BAC1BC17A57}" type="pres">
      <dgm:prSet presAssocID="{9972CF7D-63AC-43F8-A073-5FF451BF1261}" presName="parentText" presStyleLbl="node1" presStyleIdx="2" presStyleCnt="3" custScaleX="163869" custScaleY="469136" custLinFactY="-11282" custLinFactNeighborX="8767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4B7AB3-F42C-4B5E-ADEE-31880746A623}" srcId="{844E250E-74B3-4C6C-9FE3-16949B56502D}" destId="{BBD1F5C2-53D4-4F42-943B-88180A7E78E1}" srcOrd="0" destOrd="0" parTransId="{188A4D90-A4EA-4F78-A7EA-FEA7FFD199CB}" sibTransId="{BE665F57-FBDD-4AAE-B04B-55F165F7C540}"/>
    <dgm:cxn modelId="{3D0629D1-A2D7-42A0-8E0B-83493A04FAAA}" srcId="{844E250E-74B3-4C6C-9FE3-16949B56502D}" destId="{2A4D2F85-EFCF-46C1-8B11-09A1BB9A8B47}" srcOrd="1" destOrd="0" parTransId="{5DD5E6EA-8D84-46FF-B64F-C83B7D0634C2}" sibTransId="{6BA97976-8EC7-4985-B893-7A4574148A67}"/>
    <dgm:cxn modelId="{DA573584-4C09-42EA-91A3-448A6BB377EC}" type="presOf" srcId="{9972CF7D-63AC-43F8-A073-5FF451BF1261}" destId="{DF291128-8AD0-4052-AA9D-5BAC1BC17A57}" srcOrd="0" destOrd="0" presId="urn:microsoft.com/office/officeart/2005/8/layout/vList5"/>
    <dgm:cxn modelId="{B6B214B2-60E1-4692-8C13-B7415187AE47}" type="presOf" srcId="{BBD1F5C2-53D4-4F42-943B-88180A7E78E1}" destId="{55975CE0-791C-441C-89AC-B80A518C8696}" srcOrd="0" destOrd="0" presId="urn:microsoft.com/office/officeart/2005/8/layout/vList5"/>
    <dgm:cxn modelId="{B6B10113-C71F-4BB0-BF93-1925E79EF9F8}" srcId="{844E250E-74B3-4C6C-9FE3-16949B56502D}" destId="{9972CF7D-63AC-43F8-A073-5FF451BF1261}" srcOrd="2" destOrd="0" parTransId="{A9AEAE68-B59E-416C-BC76-B15891C65D9D}" sibTransId="{297F2BE0-96C4-415F-B461-5C4EEFBE5790}"/>
    <dgm:cxn modelId="{11657E5C-E40D-405C-9C6E-A5EE6DEBD7FE}" type="presOf" srcId="{844E250E-74B3-4C6C-9FE3-16949B56502D}" destId="{BA08D4E8-7509-49A5-8764-7C9E0440DE50}" srcOrd="0" destOrd="0" presId="urn:microsoft.com/office/officeart/2005/8/layout/vList5"/>
    <dgm:cxn modelId="{FD93B416-37C4-49D9-B8DB-AB74CD4046B0}" type="presOf" srcId="{2A4D2F85-EFCF-46C1-8B11-09A1BB9A8B47}" destId="{6ADD5583-6402-4F27-ABEC-E24F68C5711F}" srcOrd="0" destOrd="0" presId="urn:microsoft.com/office/officeart/2005/8/layout/vList5"/>
    <dgm:cxn modelId="{B24706C4-7207-4D75-8D33-81435EE79EC2}" type="presParOf" srcId="{BA08D4E8-7509-49A5-8764-7C9E0440DE50}" destId="{EA5F07C9-DB46-449C-8577-0D5AAFA1A0C3}" srcOrd="0" destOrd="0" presId="urn:microsoft.com/office/officeart/2005/8/layout/vList5"/>
    <dgm:cxn modelId="{0EC75B15-A5BF-400E-8F84-98483AE58ED4}" type="presParOf" srcId="{EA5F07C9-DB46-449C-8577-0D5AAFA1A0C3}" destId="{55975CE0-791C-441C-89AC-B80A518C8696}" srcOrd="0" destOrd="0" presId="urn:microsoft.com/office/officeart/2005/8/layout/vList5"/>
    <dgm:cxn modelId="{5DA9357C-8AF1-43EB-8B1B-3E8ED4C8F44E}" type="presParOf" srcId="{BA08D4E8-7509-49A5-8764-7C9E0440DE50}" destId="{1C08B438-65A1-440A-9433-276B6C0EB540}" srcOrd="1" destOrd="0" presId="urn:microsoft.com/office/officeart/2005/8/layout/vList5"/>
    <dgm:cxn modelId="{79A881C8-76F1-4185-B06B-598EA1566C93}" type="presParOf" srcId="{BA08D4E8-7509-49A5-8764-7C9E0440DE50}" destId="{955F2BB7-9192-4D9E-9FBF-B9D243780CE8}" srcOrd="2" destOrd="0" presId="urn:microsoft.com/office/officeart/2005/8/layout/vList5"/>
    <dgm:cxn modelId="{D9BFAE37-CF80-47CC-ADD4-59E60FC19803}" type="presParOf" srcId="{955F2BB7-9192-4D9E-9FBF-B9D243780CE8}" destId="{6ADD5583-6402-4F27-ABEC-E24F68C5711F}" srcOrd="0" destOrd="0" presId="urn:microsoft.com/office/officeart/2005/8/layout/vList5"/>
    <dgm:cxn modelId="{9988527E-E730-4C5C-B662-BC86E650EB63}" type="presParOf" srcId="{BA08D4E8-7509-49A5-8764-7C9E0440DE50}" destId="{A0B87B35-D87B-4E7D-A272-D8CC84AA48E5}" srcOrd="3" destOrd="0" presId="urn:microsoft.com/office/officeart/2005/8/layout/vList5"/>
    <dgm:cxn modelId="{F75BA714-EBF5-456E-B61F-2C547759DC6C}" type="presParOf" srcId="{BA08D4E8-7509-49A5-8764-7C9E0440DE50}" destId="{6149AF87-D1B4-43CD-B760-6D1968176281}" srcOrd="4" destOrd="0" presId="urn:microsoft.com/office/officeart/2005/8/layout/vList5"/>
    <dgm:cxn modelId="{F428EA4A-7C56-4BE6-A324-7857F40E90A5}" type="presParOf" srcId="{6149AF87-D1B4-43CD-B760-6D1968176281}" destId="{DF291128-8AD0-4052-AA9D-5BAC1BC17A57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8AE75E-2D44-4958-956B-C30C858DF44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F26434-819B-4FCC-88F1-D58B7E444276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US" sz="2400" dirty="0" smtClean="0">
              <a:latin typeface="Arial Black" pitchFamily="34" charset="0"/>
            </a:rPr>
            <a:t>The instrument to measure</a:t>
          </a:r>
          <a:endParaRPr lang="en-US" sz="2400" dirty="0">
            <a:latin typeface="Arial Black" pitchFamily="34" charset="0"/>
          </a:endParaRPr>
        </a:p>
      </dgm:t>
    </dgm:pt>
    <dgm:pt modelId="{E1373F83-5103-456C-9F99-2329B9B4E864}" type="parTrans" cxnId="{044C0229-2C23-4046-9D12-C9B3260A56D7}">
      <dgm:prSet/>
      <dgm:spPr/>
      <dgm:t>
        <a:bodyPr/>
        <a:lstStyle/>
        <a:p>
          <a:endParaRPr lang="en-US"/>
        </a:p>
      </dgm:t>
    </dgm:pt>
    <dgm:pt modelId="{A2AFD6C1-4D8C-4C46-8295-BC13327A32EE}" type="sibTrans" cxnId="{044C0229-2C23-4046-9D12-C9B3260A56D7}">
      <dgm:prSet/>
      <dgm:spPr/>
      <dgm:t>
        <a:bodyPr/>
        <a:lstStyle/>
        <a:p>
          <a:endParaRPr lang="en-US"/>
        </a:p>
      </dgm:t>
    </dgm:pt>
    <dgm:pt modelId="{4966BEA2-1264-41EE-AA56-DBCEF891546C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US" sz="2400" dirty="0" smtClean="0">
              <a:latin typeface="Arial Black" pitchFamily="34" charset="0"/>
            </a:rPr>
            <a:t>temperature is called </a:t>
          </a:r>
          <a:r>
            <a:rPr lang="en-US" sz="2400" b="1" dirty="0" smtClean="0">
              <a:latin typeface="Arial Black" pitchFamily="34" charset="0"/>
            </a:rPr>
            <a:t>thermometer.</a:t>
          </a:r>
          <a:endParaRPr lang="en-US" sz="2400" dirty="0">
            <a:latin typeface="Arial Black" pitchFamily="34" charset="0"/>
          </a:endParaRPr>
        </a:p>
      </dgm:t>
    </dgm:pt>
    <dgm:pt modelId="{7EF717B7-D3CB-4F5A-9177-45646F0FD993}" type="parTrans" cxnId="{4266DCA3-2ADD-4189-9353-1DEE19C7E562}">
      <dgm:prSet/>
      <dgm:spPr/>
      <dgm:t>
        <a:bodyPr/>
        <a:lstStyle/>
        <a:p>
          <a:endParaRPr lang="en-US"/>
        </a:p>
      </dgm:t>
    </dgm:pt>
    <dgm:pt modelId="{10FEB5D8-F7BF-473D-A12F-F65BC2C995C8}" type="sibTrans" cxnId="{4266DCA3-2ADD-4189-9353-1DEE19C7E562}">
      <dgm:prSet/>
      <dgm:spPr/>
      <dgm:t>
        <a:bodyPr/>
        <a:lstStyle/>
        <a:p>
          <a:endParaRPr lang="en-US"/>
        </a:p>
      </dgm:t>
    </dgm:pt>
    <dgm:pt modelId="{7A53B47A-AB7A-44C7-A51B-2C26CED3C485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400" dirty="0" smtClean="0">
              <a:latin typeface="Arial Black" pitchFamily="34" charset="0"/>
            </a:rPr>
            <a:t>It has two scales-</a:t>
          </a:r>
          <a:endParaRPr lang="en-US" sz="2400" dirty="0">
            <a:latin typeface="Arial Black" pitchFamily="34" charset="0"/>
          </a:endParaRPr>
        </a:p>
      </dgm:t>
    </dgm:pt>
    <dgm:pt modelId="{D6F98356-5C54-4E47-9807-7AC705A7AC1D}" type="parTrans" cxnId="{67D6C858-D1BA-4E86-A14B-A1C99DA6A4E8}">
      <dgm:prSet/>
      <dgm:spPr/>
      <dgm:t>
        <a:bodyPr/>
        <a:lstStyle/>
        <a:p>
          <a:endParaRPr lang="en-US"/>
        </a:p>
      </dgm:t>
    </dgm:pt>
    <dgm:pt modelId="{EC8B573A-47E4-44E8-9437-FA2B8A91855C}" type="sibTrans" cxnId="{67D6C858-D1BA-4E86-A14B-A1C99DA6A4E8}">
      <dgm:prSet/>
      <dgm:spPr/>
      <dgm:t>
        <a:bodyPr/>
        <a:lstStyle/>
        <a:p>
          <a:endParaRPr lang="en-US"/>
        </a:p>
      </dgm:t>
    </dgm:pt>
    <dgm:pt modelId="{19782F38-14DA-4A0A-8BB4-C5F806795373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Arial Black" pitchFamily="34" charset="0"/>
            </a:rPr>
            <a:t>1. </a:t>
          </a:r>
          <a:r>
            <a:rPr lang="en-US" sz="2000" b="1" u="sng" dirty="0" smtClean="0">
              <a:latin typeface="Arial Black" pitchFamily="34" charset="0"/>
            </a:rPr>
            <a:t>Fahrenheit</a:t>
          </a:r>
          <a:r>
            <a:rPr lang="en-US" sz="2000" b="1" dirty="0" smtClean="0">
              <a:latin typeface="Arial Black" pitchFamily="34" charset="0"/>
            </a:rPr>
            <a:t> (</a:t>
          </a:r>
          <a:r>
            <a:rPr lang="en-US" sz="2000" dirty="0" smtClean="0">
              <a:latin typeface="Arial Black" pitchFamily="34" charset="0"/>
            </a:rPr>
            <a:t>melting point of ice is 32 degree and boiling point of water is 212 degree)</a:t>
          </a:r>
          <a:endParaRPr lang="en-US" sz="2000" dirty="0">
            <a:latin typeface="Arial Black" pitchFamily="34" charset="0"/>
          </a:endParaRPr>
        </a:p>
      </dgm:t>
    </dgm:pt>
    <dgm:pt modelId="{7515D2BC-BB22-4EE6-8798-387D32838D53}" type="parTrans" cxnId="{2818D96D-32F6-4736-AB0B-8581DFBD0B39}">
      <dgm:prSet/>
      <dgm:spPr/>
      <dgm:t>
        <a:bodyPr/>
        <a:lstStyle/>
        <a:p>
          <a:endParaRPr lang="en-US"/>
        </a:p>
      </dgm:t>
    </dgm:pt>
    <dgm:pt modelId="{A5D76167-BCA0-4A13-89DD-7AE7F9C51937}" type="sibTrans" cxnId="{2818D96D-32F6-4736-AB0B-8581DFBD0B39}">
      <dgm:prSet/>
      <dgm:spPr/>
      <dgm:t>
        <a:bodyPr/>
        <a:lstStyle/>
        <a:p>
          <a:endParaRPr lang="en-US"/>
        </a:p>
      </dgm:t>
    </dgm:pt>
    <dgm:pt modelId="{5F69F510-E36A-4688-8908-1BAA66E7B78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Arial Black" pitchFamily="34" charset="0"/>
            </a:rPr>
            <a:t>2</a:t>
          </a:r>
          <a:r>
            <a:rPr lang="en-US" sz="2000" b="1" u="sng" dirty="0" smtClean="0">
              <a:latin typeface="Arial Black" pitchFamily="34" charset="0"/>
            </a:rPr>
            <a:t>. Celsius </a:t>
          </a:r>
          <a:r>
            <a:rPr lang="en-US" sz="2000" dirty="0" smtClean="0">
              <a:latin typeface="Arial Black" pitchFamily="34" charset="0"/>
            </a:rPr>
            <a:t>(melting point of ice is 0 degree</a:t>
          </a:r>
          <a:endParaRPr lang="en-US" sz="2000" dirty="0">
            <a:latin typeface="Arial Black" pitchFamily="34" charset="0"/>
          </a:endParaRPr>
        </a:p>
      </dgm:t>
    </dgm:pt>
    <dgm:pt modelId="{91897613-696E-4599-BB8E-6EEB5B832DAA}" type="parTrans" cxnId="{7A37D5C1-40CA-413A-8981-218DFA826E8E}">
      <dgm:prSet/>
      <dgm:spPr/>
      <dgm:t>
        <a:bodyPr/>
        <a:lstStyle/>
        <a:p>
          <a:endParaRPr lang="en-US"/>
        </a:p>
      </dgm:t>
    </dgm:pt>
    <dgm:pt modelId="{DC31DD9F-E016-4024-8BE4-DD946BBA8EEC}" type="sibTrans" cxnId="{7A37D5C1-40CA-413A-8981-218DFA826E8E}">
      <dgm:prSet/>
      <dgm:spPr/>
      <dgm:t>
        <a:bodyPr/>
        <a:lstStyle/>
        <a:p>
          <a:endParaRPr lang="en-US"/>
        </a:p>
      </dgm:t>
    </dgm:pt>
    <dgm:pt modelId="{F639DED4-CCB8-442E-A4C7-7FD97BBF529E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Arial Black" pitchFamily="34" charset="0"/>
            </a:rPr>
            <a:t>boiling point is 100 degree)</a:t>
          </a:r>
          <a:endParaRPr lang="en-US" sz="2000" dirty="0">
            <a:latin typeface="Arial Black" pitchFamily="34" charset="0"/>
          </a:endParaRPr>
        </a:p>
      </dgm:t>
    </dgm:pt>
    <dgm:pt modelId="{E262BDBD-5012-454C-8087-3503F0FB30A3}" type="parTrans" cxnId="{7AFCBE9F-0554-49EE-9023-5697C977AB9C}">
      <dgm:prSet/>
      <dgm:spPr/>
    </dgm:pt>
    <dgm:pt modelId="{CA9CD88F-05D7-4685-A6AE-638D0D10EC08}" type="sibTrans" cxnId="{7AFCBE9F-0554-49EE-9023-5697C977AB9C}">
      <dgm:prSet/>
      <dgm:spPr/>
    </dgm:pt>
    <dgm:pt modelId="{8D5225E4-4802-412A-9F7D-EA0370294EF8}" type="pres">
      <dgm:prSet presAssocID="{C68AE75E-2D44-4958-956B-C30C858DF44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6CD37C3-D554-4CD6-97AC-C9EBAA442E34}" type="pres">
      <dgm:prSet presAssocID="{D2F26434-819B-4FCC-88F1-D58B7E444276}" presName="parentText" presStyleLbl="node1" presStyleIdx="0" presStyleCnt="3" custLinFactY="4257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8D2E51-394B-4A0D-8574-C192E8243D45}" type="pres">
      <dgm:prSet presAssocID="{A2AFD6C1-4D8C-4C46-8295-BC13327A32EE}" presName="spacer" presStyleCnt="0"/>
      <dgm:spPr/>
    </dgm:pt>
    <dgm:pt modelId="{BB43AB6E-4C54-4D0F-8729-D05CC8456634}" type="pres">
      <dgm:prSet presAssocID="{4966BEA2-1264-41EE-AA56-DBCEF891546C}" presName="parentText" presStyleLbl="node1" presStyleIdx="1" presStyleCnt="3" custLinFactNeighborX="3704" custLinFactNeighborY="-5635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6930A0-9425-406B-A281-EA70F0FA7827}" type="pres">
      <dgm:prSet presAssocID="{10FEB5D8-F7BF-473D-A12F-F65BC2C995C8}" presName="spacer" presStyleCnt="0"/>
      <dgm:spPr/>
    </dgm:pt>
    <dgm:pt modelId="{B9C4207B-E6AC-4F46-BDBA-E66C1EFBD148}" type="pres">
      <dgm:prSet presAssocID="{7A53B47A-AB7A-44C7-A51B-2C26CED3C485}" presName="parentText" presStyleLbl="node1" presStyleIdx="2" presStyleCnt="3" custLinFactNeighborX="3704" custLinFactNeighborY="-164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0181BA-C102-4ECD-BAE8-C385ED549C34}" type="pres">
      <dgm:prSet presAssocID="{7A53B47A-AB7A-44C7-A51B-2C26CED3C485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66DCA3-2ADD-4189-9353-1DEE19C7E562}" srcId="{C68AE75E-2D44-4958-956B-C30C858DF441}" destId="{4966BEA2-1264-41EE-AA56-DBCEF891546C}" srcOrd="1" destOrd="0" parTransId="{7EF717B7-D3CB-4F5A-9177-45646F0FD993}" sibTransId="{10FEB5D8-F7BF-473D-A12F-F65BC2C995C8}"/>
    <dgm:cxn modelId="{0B24F4AB-62B3-418E-AAF5-B90237AEC440}" type="presOf" srcId="{7A53B47A-AB7A-44C7-A51B-2C26CED3C485}" destId="{B9C4207B-E6AC-4F46-BDBA-E66C1EFBD148}" srcOrd="0" destOrd="0" presId="urn:microsoft.com/office/officeart/2005/8/layout/vList2"/>
    <dgm:cxn modelId="{2818D96D-32F6-4736-AB0B-8581DFBD0B39}" srcId="{7A53B47A-AB7A-44C7-A51B-2C26CED3C485}" destId="{19782F38-14DA-4A0A-8BB4-C5F806795373}" srcOrd="0" destOrd="0" parTransId="{7515D2BC-BB22-4EE6-8798-387D32838D53}" sibTransId="{A5D76167-BCA0-4A13-89DD-7AE7F9C51937}"/>
    <dgm:cxn modelId="{044C0229-2C23-4046-9D12-C9B3260A56D7}" srcId="{C68AE75E-2D44-4958-956B-C30C858DF441}" destId="{D2F26434-819B-4FCC-88F1-D58B7E444276}" srcOrd="0" destOrd="0" parTransId="{E1373F83-5103-456C-9F99-2329B9B4E864}" sibTransId="{A2AFD6C1-4D8C-4C46-8295-BC13327A32EE}"/>
    <dgm:cxn modelId="{EB4F9DEC-DDE5-4FFB-8E2E-2034EA395EF5}" type="presOf" srcId="{19782F38-14DA-4A0A-8BB4-C5F806795373}" destId="{BD0181BA-C102-4ECD-BAE8-C385ED549C34}" srcOrd="0" destOrd="0" presId="urn:microsoft.com/office/officeart/2005/8/layout/vList2"/>
    <dgm:cxn modelId="{7AFCBE9F-0554-49EE-9023-5697C977AB9C}" srcId="{7A53B47A-AB7A-44C7-A51B-2C26CED3C485}" destId="{F639DED4-CCB8-442E-A4C7-7FD97BBF529E}" srcOrd="2" destOrd="0" parTransId="{E262BDBD-5012-454C-8087-3503F0FB30A3}" sibTransId="{CA9CD88F-05D7-4685-A6AE-638D0D10EC08}"/>
    <dgm:cxn modelId="{67D6C858-D1BA-4E86-A14B-A1C99DA6A4E8}" srcId="{C68AE75E-2D44-4958-956B-C30C858DF441}" destId="{7A53B47A-AB7A-44C7-A51B-2C26CED3C485}" srcOrd="2" destOrd="0" parTransId="{D6F98356-5C54-4E47-9807-7AC705A7AC1D}" sibTransId="{EC8B573A-47E4-44E8-9437-FA2B8A91855C}"/>
    <dgm:cxn modelId="{16AA12FE-5AAE-4AD7-9BDA-832754F59250}" type="presOf" srcId="{4966BEA2-1264-41EE-AA56-DBCEF891546C}" destId="{BB43AB6E-4C54-4D0F-8729-D05CC8456634}" srcOrd="0" destOrd="0" presId="urn:microsoft.com/office/officeart/2005/8/layout/vList2"/>
    <dgm:cxn modelId="{B58B355B-3465-4BF3-BAE9-59455F511EDC}" type="presOf" srcId="{F639DED4-CCB8-442E-A4C7-7FD97BBF529E}" destId="{BD0181BA-C102-4ECD-BAE8-C385ED549C34}" srcOrd="0" destOrd="2" presId="urn:microsoft.com/office/officeart/2005/8/layout/vList2"/>
    <dgm:cxn modelId="{4F870359-92F3-431A-8DE8-BB91B13171F1}" type="presOf" srcId="{C68AE75E-2D44-4958-956B-C30C858DF441}" destId="{8D5225E4-4802-412A-9F7D-EA0370294EF8}" srcOrd="0" destOrd="0" presId="urn:microsoft.com/office/officeart/2005/8/layout/vList2"/>
    <dgm:cxn modelId="{7A37D5C1-40CA-413A-8981-218DFA826E8E}" srcId="{7A53B47A-AB7A-44C7-A51B-2C26CED3C485}" destId="{5F69F510-E36A-4688-8908-1BAA66E7B787}" srcOrd="1" destOrd="0" parTransId="{91897613-696E-4599-BB8E-6EEB5B832DAA}" sibTransId="{DC31DD9F-E016-4024-8BE4-DD946BBA8EEC}"/>
    <dgm:cxn modelId="{16C3F655-8292-4523-8C94-A9506748E759}" type="presOf" srcId="{5F69F510-E36A-4688-8908-1BAA66E7B787}" destId="{BD0181BA-C102-4ECD-BAE8-C385ED549C34}" srcOrd="0" destOrd="1" presId="urn:microsoft.com/office/officeart/2005/8/layout/vList2"/>
    <dgm:cxn modelId="{8BCB85E5-5EF3-473A-96DF-DE3E4F581F62}" type="presOf" srcId="{D2F26434-819B-4FCC-88F1-D58B7E444276}" destId="{36CD37C3-D554-4CD6-97AC-C9EBAA442E34}" srcOrd="0" destOrd="0" presId="urn:microsoft.com/office/officeart/2005/8/layout/vList2"/>
    <dgm:cxn modelId="{65685854-BFA9-46EB-8EF8-8DC6EC8C998D}" type="presParOf" srcId="{8D5225E4-4802-412A-9F7D-EA0370294EF8}" destId="{36CD37C3-D554-4CD6-97AC-C9EBAA442E34}" srcOrd="0" destOrd="0" presId="urn:microsoft.com/office/officeart/2005/8/layout/vList2"/>
    <dgm:cxn modelId="{B285253C-43CA-4160-B2EB-8231D2B18D2B}" type="presParOf" srcId="{8D5225E4-4802-412A-9F7D-EA0370294EF8}" destId="{388D2E51-394B-4A0D-8574-C192E8243D45}" srcOrd="1" destOrd="0" presId="urn:microsoft.com/office/officeart/2005/8/layout/vList2"/>
    <dgm:cxn modelId="{86B797F7-8EAD-4E86-B5B1-8F11970A3C66}" type="presParOf" srcId="{8D5225E4-4802-412A-9F7D-EA0370294EF8}" destId="{BB43AB6E-4C54-4D0F-8729-D05CC8456634}" srcOrd="2" destOrd="0" presId="urn:microsoft.com/office/officeart/2005/8/layout/vList2"/>
    <dgm:cxn modelId="{92C09A17-1CA9-46E0-91BB-18C32991B626}" type="presParOf" srcId="{8D5225E4-4802-412A-9F7D-EA0370294EF8}" destId="{5C6930A0-9425-406B-A281-EA70F0FA7827}" srcOrd="3" destOrd="0" presId="urn:microsoft.com/office/officeart/2005/8/layout/vList2"/>
    <dgm:cxn modelId="{335E7FC2-DFB5-418D-9964-0C30C7B226B2}" type="presParOf" srcId="{8D5225E4-4802-412A-9F7D-EA0370294EF8}" destId="{B9C4207B-E6AC-4F46-BDBA-E66C1EFBD148}" srcOrd="4" destOrd="0" presId="urn:microsoft.com/office/officeart/2005/8/layout/vList2"/>
    <dgm:cxn modelId="{9A81BA40-469B-47D2-A2F7-9587EBBA61AB}" type="presParOf" srcId="{8D5225E4-4802-412A-9F7D-EA0370294EF8}" destId="{BD0181BA-C102-4ECD-BAE8-C385ED549C3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B42A28B-265C-4B41-93F3-0E5EAEE08E0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70D9C03-7ACA-4F45-9B3C-8C2A1AD8AEE5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It is measured with an instrument called </a:t>
          </a:r>
          <a:r>
            <a:rPr lang="en-US" b="1" dirty="0" smtClean="0">
              <a:latin typeface="Arial Black" pitchFamily="34" charset="0"/>
            </a:rPr>
            <a:t>Barometer</a:t>
          </a:r>
          <a:r>
            <a:rPr lang="en-US" b="1" dirty="0" smtClean="0"/>
            <a:t>.</a:t>
          </a:r>
          <a:endParaRPr lang="en-US" dirty="0"/>
        </a:p>
      </dgm:t>
    </dgm:pt>
    <dgm:pt modelId="{497238B3-B514-44F1-B20A-3430716F75D1}" type="parTrans" cxnId="{D61661B8-A267-4F40-9393-C2173FEE15E8}">
      <dgm:prSet/>
      <dgm:spPr/>
      <dgm:t>
        <a:bodyPr/>
        <a:lstStyle/>
        <a:p>
          <a:endParaRPr lang="en-US"/>
        </a:p>
      </dgm:t>
    </dgm:pt>
    <dgm:pt modelId="{CE660CFA-FC75-4DC2-B24A-233E79BAF428}" type="sibTrans" cxnId="{D61661B8-A267-4F40-9393-C2173FEE15E8}">
      <dgm:prSet/>
      <dgm:spPr/>
      <dgm:t>
        <a:bodyPr/>
        <a:lstStyle/>
        <a:p>
          <a:endParaRPr lang="en-US"/>
        </a:p>
      </dgm:t>
    </dgm:pt>
    <dgm:pt modelId="{1906251D-1ED8-4DF5-9D88-49F357B2E0C8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The normal atmospheric pressure at sea level is </a:t>
          </a:r>
          <a:r>
            <a:rPr lang="en-US" b="1" dirty="0" smtClean="0">
              <a:latin typeface="Arial Black" pitchFamily="34" charset="0"/>
            </a:rPr>
            <a:t>76 cm of the mercury column in the barometer</a:t>
          </a:r>
          <a:r>
            <a:rPr lang="en-US" b="1" dirty="0" smtClean="0"/>
            <a:t>.</a:t>
          </a:r>
          <a:endParaRPr lang="en-US" dirty="0"/>
        </a:p>
      </dgm:t>
    </dgm:pt>
    <dgm:pt modelId="{DE43D48B-05E3-42C1-96D2-DA19C627C432}" type="parTrans" cxnId="{D5838B03-B6FB-43BB-A283-C96B96204938}">
      <dgm:prSet/>
      <dgm:spPr/>
      <dgm:t>
        <a:bodyPr/>
        <a:lstStyle/>
        <a:p>
          <a:endParaRPr lang="en-US"/>
        </a:p>
      </dgm:t>
    </dgm:pt>
    <dgm:pt modelId="{2E0A3D46-3622-4114-BBBE-031C760C9B58}" type="sibTrans" cxnId="{D5838B03-B6FB-43BB-A283-C96B96204938}">
      <dgm:prSet/>
      <dgm:spPr/>
      <dgm:t>
        <a:bodyPr/>
        <a:lstStyle/>
        <a:p>
          <a:endParaRPr lang="en-US"/>
        </a:p>
      </dgm:t>
    </dgm:pt>
    <dgm:pt modelId="{E2ED3402-9AC6-43C6-8FA9-F9C1504FBE6E}">
      <dgm:prSet/>
      <dgm:spPr/>
      <dgm:t>
        <a:bodyPr/>
        <a:lstStyle/>
        <a:p>
          <a:pPr rtl="0"/>
          <a:r>
            <a:rPr lang="en-US" b="1" dirty="0" err="1" smtClean="0">
              <a:latin typeface="Arial Black" pitchFamily="34" charset="0"/>
            </a:rPr>
            <a:t>Millibar</a:t>
          </a:r>
          <a:r>
            <a:rPr lang="en-US" b="1" dirty="0" smtClean="0">
              <a:latin typeface="Arial Black" pitchFamily="34" charset="0"/>
            </a:rPr>
            <a:t>(</a:t>
          </a:r>
          <a:r>
            <a:rPr lang="en-US" b="1" dirty="0" err="1" smtClean="0">
              <a:latin typeface="Arial Black" pitchFamily="34" charset="0"/>
            </a:rPr>
            <a:t>mb</a:t>
          </a:r>
          <a:r>
            <a:rPr lang="en-US" b="1" dirty="0" smtClean="0">
              <a:latin typeface="Arial Black" pitchFamily="34" charset="0"/>
            </a:rPr>
            <a:t>) </a:t>
          </a:r>
          <a:r>
            <a:rPr lang="en-US" dirty="0" smtClean="0">
              <a:latin typeface="Arial Black" pitchFamily="34" charset="0"/>
            </a:rPr>
            <a:t>is the unit to measure atmospheric pressure.</a:t>
          </a:r>
          <a:endParaRPr lang="en-US" dirty="0">
            <a:latin typeface="Arial Black" pitchFamily="34" charset="0"/>
          </a:endParaRPr>
        </a:p>
      </dgm:t>
    </dgm:pt>
    <dgm:pt modelId="{BB1A5EF6-4284-41C6-B3EC-CD68FB940763}" type="parTrans" cxnId="{E2682AC5-64EF-4AB5-8A57-98087AA0ACA6}">
      <dgm:prSet/>
      <dgm:spPr/>
      <dgm:t>
        <a:bodyPr/>
        <a:lstStyle/>
        <a:p>
          <a:endParaRPr lang="en-US"/>
        </a:p>
      </dgm:t>
    </dgm:pt>
    <dgm:pt modelId="{36FCD45D-ADB2-485F-8538-CCE9A6ED20F4}" type="sibTrans" cxnId="{E2682AC5-64EF-4AB5-8A57-98087AA0ACA6}">
      <dgm:prSet/>
      <dgm:spPr/>
      <dgm:t>
        <a:bodyPr/>
        <a:lstStyle/>
        <a:p>
          <a:endParaRPr lang="en-US"/>
        </a:p>
      </dgm:t>
    </dgm:pt>
    <dgm:pt modelId="{62BA5C34-D9BC-4C58-9452-6521C8096259}" type="pres">
      <dgm:prSet presAssocID="{FB42A28B-265C-4B41-93F3-0E5EAEE08E0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677EC0-ED8E-4C5C-8C5B-ADB7C2A217E5}" type="pres">
      <dgm:prSet presAssocID="{B70D9C03-7ACA-4F45-9B3C-8C2A1AD8AEE5}" presName="linNode" presStyleCnt="0"/>
      <dgm:spPr/>
    </dgm:pt>
    <dgm:pt modelId="{F86A83AF-9042-47F6-B883-85E2C2C42272}" type="pres">
      <dgm:prSet presAssocID="{B70D9C03-7ACA-4F45-9B3C-8C2A1AD8AEE5}" presName="parentText" presStyleLbl="node1" presStyleIdx="0" presStyleCnt="3" custScaleX="277778" custLinFactNeighborX="-5285" custLinFactNeighborY="1110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D530DA-523E-46C3-B60E-289DDBBE457A}" type="pres">
      <dgm:prSet presAssocID="{CE660CFA-FC75-4DC2-B24A-233E79BAF428}" presName="sp" presStyleCnt="0"/>
      <dgm:spPr/>
    </dgm:pt>
    <dgm:pt modelId="{E0C86A08-BE02-4F4A-8827-C0D4319C6CEC}" type="pres">
      <dgm:prSet presAssocID="{1906251D-1ED8-4DF5-9D88-49F357B2E0C8}" presName="linNode" presStyleCnt="0"/>
      <dgm:spPr/>
    </dgm:pt>
    <dgm:pt modelId="{D0566339-D2EF-4EB4-84C3-272E47C47622}" type="pres">
      <dgm:prSet presAssocID="{1906251D-1ED8-4DF5-9D88-49F357B2E0C8}" presName="parentText" presStyleLbl="node1" presStyleIdx="1" presStyleCnt="3" custScaleX="277778" custLinFactNeighborX="12725" custLinFactNeighborY="725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D558A2-4B4A-4BBB-9B47-395BC06994E2}" type="pres">
      <dgm:prSet presAssocID="{2E0A3D46-3622-4114-BBBE-031C760C9B58}" presName="sp" presStyleCnt="0"/>
      <dgm:spPr/>
    </dgm:pt>
    <dgm:pt modelId="{A53BCD9F-BD08-4480-A53C-6D8E25CB87F1}" type="pres">
      <dgm:prSet presAssocID="{E2ED3402-9AC6-43C6-8FA9-F9C1504FBE6E}" presName="linNode" presStyleCnt="0"/>
      <dgm:spPr/>
    </dgm:pt>
    <dgm:pt modelId="{2FA8320F-58E9-4E44-8045-CFB4EC8FAEA0}" type="pres">
      <dgm:prSet presAssocID="{E2ED3402-9AC6-43C6-8FA9-F9C1504FBE6E}" presName="parentText" presStyleLbl="node1" presStyleIdx="2" presStyleCnt="3" custScaleX="277778" custLinFactNeighborX="7588" custLinFactNeighborY="15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D27759-73EB-40C1-B1B4-CF93ECA95F04}" type="presOf" srcId="{B70D9C03-7ACA-4F45-9B3C-8C2A1AD8AEE5}" destId="{F86A83AF-9042-47F6-B883-85E2C2C42272}" srcOrd="0" destOrd="0" presId="urn:microsoft.com/office/officeart/2005/8/layout/vList5"/>
    <dgm:cxn modelId="{E2682AC5-64EF-4AB5-8A57-98087AA0ACA6}" srcId="{FB42A28B-265C-4B41-93F3-0E5EAEE08E00}" destId="{E2ED3402-9AC6-43C6-8FA9-F9C1504FBE6E}" srcOrd="2" destOrd="0" parTransId="{BB1A5EF6-4284-41C6-B3EC-CD68FB940763}" sibTransId="{36FCD45D-ADB2-485F-8538-CCE9A6ED20F4}"/>
    <dgm:cxn modelId="{516BADCC-6D21-47E4-8370-EF54597D8304}" type="presOf" srcId="{1906251D-1ED8-4DF5-9D88-49F357B2E0C8}" destId="{D0566339-D2EF-4EB4-84C3-272E47C47622}" srcOrd="0" destOrd="0" presId="urn:microsoft.com/office/officeart/2005/8/layout/vList5"/>
    <dgm:cxn modelId="{D61661B8-A267-4F40-9393-C2173FEE15E8}" srcId="{FB42A28B-265C-4B41-93F3-0E5EAEE08E00}" destId="{B70D9C03-7ACA-4F45-9B3C-8C2A1AD8AEE5}" srcOrd="0" destOrd="0" parTransId="{497238B3-B514-44F1-B20A-3430716F75D1}" sibTransId="{CE660CFA-FC75-4DC2-B24A-233E79BAF428}"/>
    <dgm:cxn modelId="{9B219F9F-A83D-4630-B5AC-CD9BB18C0AF1}" type="presOf" srcId="{FB42A28B-265C-4B41-93F3-0E5EAEE08E00}" destId="{62BA5C34-D9BC-4C58-9452-6521C8096259}" srcOrd="0" destOrd="0" presId="urn:microsoft.com/office/officeart/2005/8/layout/vList5"/>
    <dgm:cxn modelId="{D5838B03-B6FB-43BB-A283-C96B96204938}" srcId="{FB42A28B-265C-4B41-93F3-0E5EAEE08E00}" destId="{1906251D-1ED8-4DF5-9D88-49F357B2E0C8}" srcOrd="1" destOrd="0" parTransId="{DE43D48B-05E3-42C1-96D2-DA19C627C432}" sibTransId="{2E0A3D46-3622-4114-BBBE-031C760C9B58}"/>
    <dgm:cxn modelId="{971F08A6-7378-4BED-B871-C35ADA5AA030}" type="presOf" srcId="{E2ED3402-9AC6-43C6-8FA9-F9C1504FBE6E}" destId="{2FA8320F-58E9-4E44-8045-CFB4EC8FAEA0}" srcOrd="0" destOrd="0" presId="urn:microsoft.com/office/officeart/2005/8/layout/vList5"/>
    <dgm:cxn modelId="{29B96EAF-0056-4E79-A107-5ADC0DFE2B3D}" type="presParOf" srcId="{62BA5C34-D9BC-4C58-9452-6521C8096259}" destId="{15677EC0-ED8E-4C5C-8C5B-ADB7C2A217E5}" srcOrd="0" destOrd="0" presId="urn:microsoft.com/office/officeart/2005/8/layout/vList5"/>
    <dgm:cxn modelId="{C126FBE4-BF07-4543-91F8-558DCB7DCD38}" type="presParOf" srcId="{15677EC0-ED8E-4C5C-8C5B-ADB7C2A217E5}" destId="{F86A83AF-9042-47F6-B883-85E2C2C42272}" srcOrd="0" destOrd="0" presId="urn:microsoft.com/office/officeart/2005/8/layout/vList5"/>
    <dgm:cxn modelId="{CF2DEF67-1386-41FE-BCDD-36B916F8AEFE}" type="presParOf" srcId="{62BA5C34-D9BC-4C58-9452-6521C8096259}" destId="{4ED530DA-523E-46C3-B60E-289DDBBE457A}" srcOrd="1" destOrd="0" presId="urn:microsoft.com/office/officeart/2005/8/layout/vList5"/>
    <dgm:cxn modelId="{9FCE92EC-9984-4C59-B23E-8A09B9671E2E}" type="presParOf" srcId="{62BA5C34-D9BC-4C58-9452-6521C8096259}" destId="{E0C86A08-BE02-4F4A-8827-C0D4319C6CEC}" srcOrd="2" destOrd="0" presId="urn:microsoft.com/office/officeart/2005/8/layout/vList5"/>
    <dgm:cxn modelId="{A8A7B281-4DD5-4FC6-BBA0-8F6B7469BE99}" type="presParOf" srcId="{E0C86A08-BE02-4F4A-8827-C0D4319C6CEC}" destId="{D0566339-D2EF-4EB4-84C3-272E47C47622}" srcOrd="0" destOrd="0" presId="urn:microsoft.com/office/officeart/2005/8/layout/vList5"/>
    <dgm:cxn modelId="{342B70B3-DE2A-4CD4-92CE-F7FCC9EB8D40}" type="presParOf" srcId="{62BA5C34-D9BC-4C58-9452-6521C8096259}" destId="{BCD558A2-4B4A-4BBB-9B47-395BC06994E2}" srcOrd="3" destOrd="0" presId="urn:microsoft.com/office/officeart/2005/8/layout/vList5"/>
    <dgm:cxn modelId="{17F6A651-9D3C-457E-BEF6-5C3FE3677B7D}" type="presParOf" srcId="{62BA5C34-D9BC-4C58-9452-6521C8096259}" destId="{A53BCD9F-BD08-4480-A53C-6D8E25CB87F1}" srcOrd="4" destOrd="0" presId="urn:microsoft.com/office/officeart/2005/8/layout/vList5"/>
    <dgm:cxn modelId="{AE335F35-F1E1-4D9D-8FEE-FBA568002AA5}" type="presParOf" srcId="{A53BCD9F-BD08-4480-A53C-6D8E25CB87F1}" destId="{2FA8320F-58E9-4E44-8045-CFB4EC8FAEA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FDB25AC-EFCD-418B-AB24-318065B41B67}" type="doc">
      <dgm:prSet loTypeId="urn:microsoft.com/office/officeart/2005/8/layout/venn3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2DF39CB-9492-4C24-9B18-4B20D56D5453}">
      <dgm:prSet custT="1"/>
      <dgm:spPr/>
      <dgm:t>
        <a:bodyPr/>
        <a:lstStyle/>
        <a:p>
          <a:pPr rtl="0"/>
          <a:r>
            <a:rPr lang="en-US" sz="1800" dirty="0" smtClean="0">
              <a:latin typeface="Arial Black" pitchFamily="34" charset="0"/>
            </a:rPr>
            <a:t>It decreases with increase in altitude</a:t>
          </a:r>
          <a:r>
            <a:rPr lang="en-US" sz="1600" dirty="0" smtClean="0">
              <a:latin typeface="Arial Black" pitchFamily="34" charset="0"/>
            </a:rPr>
            <a:t>.</a:t>
          </a:r>
          <a:endParaRPr lang="en-US" sz="1600" dirty="0">
            <a:latin typeface="Arial Black" pitchFamily="34" charset="0"/>
          </a:endParaRPr>
        </a:p>
      </dgm:t>
    </dgm:pt>
    <dgm:pt modelId="{5A2E4842-11AD-4C25-A444-00DDC23CFA49}" type="parTrans" cxnId="{E6AC6D6C-9109-4964-8EAE-9D8F30435191}">
      <dgm:prSet/>
      <dgm:spPr/>
      <dgm:t>
        <a:bodyPr/>
        <a:lstStyle/>
        <a:p>
          <a:endParaRPr lang="en-US"/>
        </a:p>
      </dgm:t>
    </dgm:pt>
    <dgm:pt modelId="{B46293FC-F57B-42BF-BB82-6BF4D7959EBB}" type="sibTrans" cxnId="{E6AC6D6C-9109-4964-8EAE-9D8F30435191}">
      <dgm:prSet/>
      <dgm:spPr/>
      <dgm:t>
        <a:bodyPr/>
        <a:lstStyle/>
        <a:p>
          <a:endParaRPr lang="en-US"/>
        </a:p>
      </dgm:t>
    </dgm:pt>
    <dgm:pt modelId="{BB9B2938-A87F-42C4-B44D-D58D038809C3}">
      <dgm:prSet custT="1"/>
      <dgm:spPr/>
      <dgm:t>
        <a:bodyPr/>
        <a:lstStyle/>
        <a:p>
          <a:pPr rtl="0"/>
          <a:r>
            <a:rPr lang="en-US" sz="1800" dirty="0" smtClean="0">
              <a:latin typeface="Arial Black" pitchFamily="34" charset="0"/>
            </a:rPr>
            <a:t>It decreases with increase in moisture in </a:t>
          </a:r>
          <a:r>
            <a:rPr lang="en-US" sz="2000" dirty="0" smtClean="0">
              <a:latin typeface="Arial Black" pitchFamily="34" charset="0"/>
            </a:rPr>
            <a:t>air.</a:t>
          </a:r>
          <a:endParaRPr lang="en-US" sz="2000" dirty="0">
            <a:latin typeface="Arial Black" pitchFamily="34" charset="0"/>
          </a:endParaRPr>
        </a:p>
      </dgm:t>
    </dgm:pt>
    <dgm:pt modelId="{CDB46FF1-4050-4576-8EA6-629DC8E9BB05}" type="parTrans" cxnId="{5BF87734-2AA3-4BF2-A127-0982BCC0B7F5}">
      <dgm:prSet/>
      <dgm:spPr/>
      <dgm:t>
        <a:bodyPr/>
        <a:lstStyle/>
        <a:p>
          <a:endParaRPr lang="en-US"/>
        </a:p>
      </dgm:t>
    </dgm:pt>
    <dgm:pt modelId="{C14937F0-660F-4EC3-93F5-A38A67B70D3D}" type="sibTrans" cxnId="{5BF87734-2AA3-4BF2-A127-0982BCC0B7F5}">
      <dgm:prSet/>
      <dgm:spPr/>
      <dgm:t>
        <a:bodyPr/>
        <a:lstStyle/>
        <a:p>
          <a:endParaRPr lang="en-US"/>
        </a:p>
      </dgm:t>
    </dgm:pt>
    <dgm:pt modelId="{543CAD5D-04AB-489E-884C-2BA3D7FD65BE}">
      <dgm:prSet custT="1"/>
      <dgm:spPr/>
      <dgm:t>
        <a:bodyPr/>
        <a:lstStyle/>
        <a:p>
          <a:pPr rtl="0"/>
          <a:r>
            <a:rPr lang="en-US" sz="1800" dirty="0" smtClean="0">
              <a:latin typeface="Arial Black" pitchFamily="34" charset="0"/>
            </a:rPr>
            <a:t>Earth’s rotation changes the Atmospheric pressure</a:t>
          </a:r>
          <a:r>
            <a:rPr lang="en-US" sz="1200" dirty="0" smtClean="0">
              <a:latin typeface="Arial Black" pitchFamily="34" charset="0"/>
            </a:rPr>
            <a:t>.</a:t>
          </a:r>
          <a:endParaRPr lang="en-US" sz="1200" dirty="0">
            <a:latin typeface="Arial Black" pitchFamily="34" charset="0"/>
          </a:endParaRPr>
        </a:p>
      </dgm:t>
    </dgm:pt>
    <dgm:pt modelId="{005FF20B-6EE0-47AD-AA49-1A185C31F55D}" type="parTrans" cxnId="{037C51D7-F1A9-475D-9F0A-7AB1FCF5BF85}">
      <dgm:prSet/>
      <dgm:spPr/>
      <dgm:t>
        <a:bodyPr/>
        <a:lstStyle/>
        <a:p>
          <a:endParaRPr lang="en-US"/>
        </a:p>
      </dgm:t>
    </dgm:pt>
    <dgm:pt modelId="{3CC5D227-3954-4B5C-95E0-053EA8796E3B}" type="sibTrans" cxnId="{037C51D7-F1A9-475D-9F0A-7AB1FCF5BF85}">
      <dgm:prSet/>
      <dgm:spPr/>
      <dgm:t>
        <a:bodyPr/>
        <a:lstStyle/>
        <a:p>
          <a:endParaRPr lang="en-US"/>
        </a:p>
      </dgm:t>
    </dgm:pt>
    <dgm:pt modelId="{B69DBA5E-E259-4BFB-A6EA-A32AE6EB74F0}">
      <dgm:prSet custT="1"/>
      <dgm:spPr/>
      <dgm:t>
        <a:bodyPr/>
        <a:lstStyle/>
        <a:p>
          <a:pPr rtl="0"/>
          <a:r>
            <a:rPr lang="en-US" sz="1800" dirty="0" smtClean="0">
              <a:latin typeface="Arial Black" pitchFamily="34" charset="0"/>
            </a:rPr>
            <a:t>It decreases with increase in temperature</a:t>
          </a:r>
          <a:r>
            <a:rPr lang="en-US" sz="1400" dirty="0" smtClean="0">
              <a:latin typeface="Arial Black" pitchFamily="34" charset="0"/>
            </a:rPr>
            <a:t>.</a:t>
          </a:r>
          <a:endParaRPr lang="en-US" sz="1400" dirty="0">
            <a:latin typeface="Arial Black" pitchFamily="34" charset="0"/>
          </a:endParaRPr>
        </a:p>
      </dgm:t>
    </dgm:pt>
    <dgm:pt modelId="{010B00E6-7F14-4C55-80BA-24C990BE39A3}" type="parTrans" cxnId="{F57B7563-45DA-4EB7-B175-3EA07FA746AC}">
      <dgm:prSet/>
      <dgm:spPr/>
      <dgm:t>
        <a:bodyPr/>
        <a:lstStyle/>
        <a:p>
          <a:endParaRPr lang="en-US"/>
        </a:p>
      </dgm:t>
    </dgm:pt>
    <dgm:pt modelId="{95B0B87F-AA8C-4A41-81E5-0DDE0163425F}" type="sibTrans" cxnId="{F57B7563-45DA-4EB7-B175-3EA07FA746AC}">
      <dgm:prSet/>
      <dgm:spPr/>
      <dgm:t>
        <a:bodyPr/>
        <a:lstStyle/>
        <a:p>
          <a:endParaRPr lang="en-US"/>
        </a:p>
      </dgm:t>
    </dgm:pt>
    <dgm:pt modelId="{69312086-C94C-4FF8-A06D-0720E616CF9B}" type="pres">
      <dgm:prSet presAssocID="{7FDB25AC-EFCD-418B-AB24-318065B41B6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E00662B-4C9C-4097-9C0B-AD0B6243ED5D}" type="pres">
      <dgm:prSet presAssocID="{42DF39CB-9492-4C24-9B18-4B20D56D5453}" presName="Name5" presStyleLbl="vennNode1" presStyleIdx="0" presStyleCnt="4" custScaleX="131200" custScaleY="255343" custLinFactX="1205" custLinFactNeighborX="100000" custLinFactNeighborY="-40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885A46-6CEE-4C18-8A2E-BD2B38652C98}" type="pres">
      <dgm:prSet presAssocID="{B46293FC-F57B-42BF-BB82-6BF4D7959EBB}" presName="space" presStyleCnt="0"/>
      <dgm:spPr/>
    </dgm:pt>
    <dgm:pt modelId="{DDA2A95A-86B7-40E2-9514-186408E6F476}" type="pres">
      <dgm:prSet presAssocID="{BB9B2938-A87F-42C4-B44D-D58D038809C3}" presName="Name5" presStyleLbl="vennNode1" presStyleIdx="1" presStyleCnt="4" custScaleX="126569" custScaleY="185879" custLinFactNeighborX="60471" custLinFactNeighborY="-320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BBDB02-85AB-477D-A192-B1A57C19E08F}" type="pres">
      <dgm:prSet presAssocID="{C14937F0-660F-4EC3-93F5-A38A67B70D3D}" presName="space" presStyleCnt="0"/>
      <dgm:spPr/>
    </dgm:pt>
    <dgm:pt modelId="{926AB2CC-4C1D-4C5B-8771-CA20B1ACA51A}" type="pres">
      <dgm:prSet presAssocID="{543CAD5D-04AB-489E-884C-2BA3D7FD65BE}" presName="Name5" presStyleLbl="vennNode1" presStyleIdx="2" presStyleCnt="4" custScaleX="135599" custScaleY="172605" custLinFactNeighborX="28567" custLinFactNeighborY="472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070BA3-BA9E-4FD3-81A4-EF6BB3664251}" type="pres">
      <dgm:prSet presAssocID="{3CC5D227-3954-4B5C-95E0-053EA8796E3B}" presName="space" presStyleCnt="0"/>
      <dgm:spPr/>
    </dgm:pt>
    <dgm:pt modelId="{83F9CD17-41BB-430E-93C3-804C0BBF79DE}" type="pres">
      <dgm:prSet presAssocID="{B69DBA5E-E259-4BFB-A6EA-A32AE6EB74F0}" presName="Name5" presStyleLbl="vennNode1" presStyleIdx="3" presStyleCnt="4" custScaleX="203068" custScaleY="162912" custLinFactNeighborX="-77218" custLinFactNeighborY="-335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A59149-1A9C-4F84-9E11-DAC2EE4A2249}" type="presOf" srcId="{BB9B2938-A87F-42C4-B44D-D58D038809C3}" destId="{DDA2A95A-86B7-40E2-9514-186408E6F476}" srcOrd="0" destOrd="0" presId="urn:microsoft.com/office/officeart/2005/8/layout/venn3"/>
    <dgm:cxn modelId="{FA57F2E4-26F2-49F4-B5C6-AE7C96D644AC}" type="presOf" srcId="{7FDB25AC-EFCD-418B-AB24-318065B41B67}" destId="{69312086-C94C-4FF8-A06D-0720E616CF9B}" srcOrd="0" destOrd="0" presId="urn:microsoft.com/office/officeart/2005/8/layout/venn3"/>
    <dgm:cxn modelId="{E6AC6D6C-9109-4964-8EAE-9D8F30435191}" srcId="{7FDB25AC-EFCD-418B-AB24-318065B41B67}" destId="{42DF39CB-9492-4C24-9B18-4B20D56D5453}" srcOrd="0" destOrd="0" parTransId="{5A2E4842-11AD-4C25-A444-00DDC23CFA49}" sibTransId="{B46293FC-F57B-42BF-BB82-6BF4D7959EBB}"/>
    <dgm:cxn modelId="{F57B7563-45DA-4EB7-B175-3EA07FA746AC}" srcId="{7FDB25AC-EFCD-418B-AB24-318065B41B67}" destId="{B69DBA5E-E259-4BFB-A6EA-A32AE6EB74F0}" srcOrd="3" destOrd="0" parTransId="{010B00E6-7F14-4C55-80BA-24C990BE39A3}" sibTransId="{95B0B87F-AA8C-4A41-81E5-0DDE0163425F}"/>
    <dgm:cxn modelId="{93D57774-980A-4EBA-9F74-F80178369421}" type="presOf" srcId="{543CAD5D-04AB-489E-884C-2BA3D7FD65BE}" destId="{926AB2CC-4C1D-4C5B-8771-CA20B1ACA51A}" srcOrd="0" destOrd="0" presId="urn:microsoft.com/office/officeart/2005/8/layout/venn3"/>
    <dgm:cxn modelId="{40B2DBD4-69D2-4A39-8597-948D93E73058}" type="presOf" srcId="{42DF39CB-9492-4C24-9B18-4B20D56D5453}" destId="{BE00662B-4C9C-4097-9C0B-AD0B6243ED5D}" srcOrd="0" destOrd="0" presId="urn:microsoft.com/office/officeart/2005/8/layout/venn3"/>
    <dgm:cxn modelId="{6A0AEA84-F58F-47B3-801F-7FFD04C91DA1}" type="presOf" srcId="{B69DBA5E-E259-4BFB-A6EA-A32AE6EB74F0}" destId="{83F9CD17-41BB-430E-93C3-804C0BBF79DE}" srcOrd="0" destOrd="0" presId="urn:microsoft.com/office/officeart/2005/8/layout/venn3"/>
    <dgm:cxn modelId="{5BF87734-2AA3-4BF2-A127-0982BCC0B7F5}" srcId="{7FDB25AC-EFCD-418B-AB24-318065B41B67}" destId="{BB9B2938-A87F-42C4-B44D-D58D038809C3}" srcOrd="1" destOrd="0" parTransId="{CDB46FF1-4050-4576-8EA6-629DC8E9BB05}" sibTransId="{C14937F0-660F-4EC3-93F5-A38A67B70D3D}"/>
    <dgm:cxn modelId="{037C51D7-F1A9-475D-9F0A-7AB1FCF5BF85}" srcId="{7FDB25AC-EFCD-418B-AB24-318065B41B67}" destId="{543CAD5D-04AB-489E-884C-2BA3D7FD65BE}" srcOrd="2" destOrd="0" parTransId="{005FF20B-6EE0-47AD-AA49-1A185C31F55D}" sibTransId="{3CC5D227-3954-4B5C-95E0-053EA8796E3B}"/>
    <dgm:cxn modelId="{C3701E47-261A-4A53-A558-B305D440DC89}" type="presParOf" srcId="{69312086-C94C-4FF8-A06D-0720E616CF9B}" destId="{BE00662B-4C9C-4097-9C0B-AD0B6243ED5D}" srcOrd="0" destOrd="0" presId="urn:microsoft.com/office/officeart/2005/8/layout/venn3"/>
    <dgm:cxn modelId="{BF91D441-D366-43DC-B500-EF190969EA9F}" type="presParOf" srcId="{69312086-C94C-4FF8-A06D-0720E616CF9B}" destId="{ED885A46-6CEE-4C18-8A2E-BD2B38652C98}" srcOrd="1" destOrd="0" presId="urn:microsoft.com/office/officeart/2005/8/layout/venn3"/>
    <dgm:cxn modelId="{0279E263-2822-4343-B2ED-E6FD4F96EA3F}" type="presParOf" srcId="{69312086-C94C-4FF8-A06D-0720E616CF9B}" destId="{DDA2A95A-86B7-40E2-9514-186408E6F476}" srcOrd="2" destOrd="0" presId="urn:microsoft.com/office/officeart/2005/8/layout/venn3"/>
    <dgm:cxn modelId="{FFC46CF1-95BB-4057-A00F-7AC71DC730DB}" type="presParOf" srcId="{69312086-C94C-4FF8-A06D-0720E616CF9B}" destId="{55BBDB02-85AB-477D-A192-B1A57C19E08F}" srcOrd="3" destOrd="0" presId="urn:microsoft.com/office/officeart/2005/8/layout/venn3"/>
    <dgm:cxn modelId="{F2BC1224-2264-4148-ACC1-BBF879D37EF3}" type="presParOf" srcId="{69312086-C94C-4FF8-A06D-0720E616CF9B}" destId="{926AB2CC-4C1D-4C5B-8771-CA20B1ACA51A}" srcOrd="4" destOrd="0" presId="urn:microsoft.com/office/officeart/2005/8/layout/venn3"/>
    <dgm:cxn modelId="{34619895-294F-4A05-804C-55A18DB3992B}" type="presParOf" srcId="{69312086-C94C-4FF8-A06D-0720E616CF9B}" destId="{64070BA3-BA9E-4FD3-81A4-EF6BB3664251}" srcOrd="5" destOrd="0" presId="urn:microsoft.com/office/officeart/2005/8/layout/venn3"/>
    <dgm:cxn modelId="{3B61B51D-A62E-4D47-932E-8BF3584F6B65}" type="presParOf" srcId="{69312086-C94C-4FF8-A06D-0720E616CF9B}" destId="{83F9CD17-41BB-430E-93C3-804C0BBF79DE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46FE214-E785-414D-8308-E056B8DBF4DD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1B3D82E7-9A9F-45D5-B51F-D34F448852BE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1. Equatorial low pressure belt</a:t>
          </a:r>
          <a:endParaRPr lang="en-US" dirty="0">
            <a:latin typeface="Arial Black" pitchFamily="34" charset="0"/>
          </a:endParaRPr>
        </a:p>
      </dgm:t>
    </dgm:pt>
    <dgm:pt modelId="{23A02449-DDDC-40D8-AA18-8C1C56D3565F}" type="parTrans" cxnId="{0C459FB7-6C21-40F2-92A1-332B61D4B64C}">
      <dgm:prSet/>
      <dgm:spPr/>
      <dgm:t>
        <a:bodyPr/>
        <a:lstStyle/>
        <a:p>
          <a:endParaRPr lang="en-US"/>
        </a:p>
      </dgm:t>
    </dgm:pt>
    <dgm:pt modelId="{B54D4128-0643-450A-BD77-95A073A00AEA}" type="sibTrans" cxnId="{0C459FB7-6C21-40F2-92A1-332B61D4B64C}">
      <dgm:prSet/>
      <dgm:spPr/>
      <dgm:t>
        <a:bodyPr/>
        <a:lstStyle/>
        <a:p>
          <a:endParaRPr lang="en-US"/>
        </a:p>
      </dgm:t>
    </dgm:pt>
    <dgm:pt modelId="{2E9B2C5F-AA3A-4165-9848-DBA975A730BE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2. Northern Sub Tropical high pressure belt</a:t>
          </a:r>
          <a:endParaRPr lang="en-US" dirty="0">
            <a:latin typeface="Arial Black" pitchFamily="34" charset="0"/>
          </a:endParaRPr>
        </a:p>
      </dgm:t>
    </dgm:pt>
    <dgm:pt modelId="{09EF457C-FDD5-4C54-BF8E-BC85B13D2F34}" type="parTrans" cxnId="{3150B4AF-D84F-49B9-ACB4-03DAC872C918}">
      <dgm:prSet/>
      <dgm:spPr/>
      <dgm:t>
        <a:bodyPr/>
        <a:lstStyle/>
        <a:p>
          <a:endParaRPr lang="en-US"/>
        </a:p>
      </dgm:t>
    </dgm:pt>
    <dgm:pt modelId="{70D68401-583A-4116-90D6-060472DCD7D8}" type="sibTrans" cxnId="{3150B4AF-D84F-49B9-ACB4-03DAC872C918}">
      <dgm:prSet/>
      <dgm:spPr/>
      <dgm:t>
        <a:bodyPr/>
        <a:lstStyle/>
        <a:p>
          <a:endParaRPr lang="en-US"/>
        </a:p>
      </dgm:t>
    </dgm:pt>
    <dgm:pt modelId="{D69C448A-0305-4F63-A07E-5FDFF7CF1AE2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3. Northern Sub Polar low pressure belt</a:t>
          </a:r>
          <a:endParaRPr lang="en-US" dirty="0">
            <a:latin typeface="Arial Black" pitchFamily="34" charset="0"/>
          </a:endParaRPr>
        </a:p>
      </dgm:t>
    </dgm:pt>
    <dgm:pt modelId="{8D9E37F5-9569-43BF-91FE-1AFDDCC7D0AC}" type="parTrans" cxnId="{055C43E2-C738-405F-BA12-DD499F493E6C}">
      <dgm:prSet/>
      <dgm:spPr/>
      <dgm:t>
        <a:bodyPr/>
        <a:lstStyle/>
        <a:p>
          <a:endParaRPr lang="en-US"/>
        </a:p>
      </dgm:t>
    </dgm:pt>
    <dgm:pt modelId="{FECC10FE-DEFD-44A7-BF7F-6CD46C60BAE2}" type="sibTrans" cxnId="{055C43E2-C738-405F-BA12-DD499F493E6C}">
      <dgm:prSet/>
      <dgm:spPr/>
      <dgm:t>
        <a:bodyPr/>
        <a:lstStyle/>
        <a:p>
          <a:endParaRPr lang="en-US"/>
        </a:p>
      </dgm:t>
    </dgm:pt>
    <dgm:pt modelId="{CDB9469B-760B-4A96-9B2A-8BC14A94D862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4. Northern Polar High pressure belt.</a:t>
          </a:r>
          <a:endParaRPr lang="en-US" dirty="0">
            <a:latin typeface="Arial Black" pitchFamily="34" charset="0"/>
          </a:endParaRPr>
        </a:p>
      </dgm:t>
    </dgm:pt>
    <dgm:pt modelId="{E74E2711-B1FC-46B0-9D66-81CB4B74F20A}" type="parTrans" cxnId="{E8867D5E-8C64-45BF-846A-30EA14A71BCA}">
      <dgm:prSet/>
      <dgm:spPr/>
      <dgm:t>
        <a:bodyPr/>
        <a:lstStyle/>
        <a:p>
          <a:endParaRPr lang="en-US"/>
        </a:p>
      </dgm:t>
    </dgm:pt>
    <dgm:pt modelId="{F7678A83-1357-4C52-8324-8C998C3EFF00}" type="sibTrans" cxnId="{E8867D5E-8C64-45BF-846A-30EA14A71BCA}">
      <dgm:prSet/>
      <dgm:spPr/>
      <dgm:t>
        <a:bodyPr/>
        <a:lstStyle/>
        <a:p>
          <a:endParaRPr lang="en-US"/>
        </a:p>
      </dgm:t>
    </dgm:pt>
    <dgm:pt modelId="{5DA2D9A3-B7C7-4FD2-B25C-65CCBF6554BB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5. Southern Sub Tropical high pressure belt.</a:t>
          </a:r>
          <a:endParaRPr lang="en-US" dirty="0">
            <a:latin typeface="Arial Black" pitchFamily="34" charset="0"/>
          </a:endParaRPr>
        </a:p>
      </dgm:t>
    </dgm:pt>
    <dgm:pt modelId="{8EB18FFD-9432-46DE-90F9-C411A424CA52}" type="parTrans" cxnId="{1D3517A9-C5C3-437E-B3DA-D6C0347DEFE9}">
      <dgm:prSet/>
      <dgm:spPr/>
      <dgm:t>
        <a:bodyPr/>
        <a:lstStyle/>
        <a:p>
          <a:endParaRPr lang="en-US"/>
        </a:p>
      </dgm:t>
    </dgm:pt>
    <dgm:pt modelId="{5A0A3440-9AEA-43CF-BD70-D3F335150924}" type="sibTrans" cxnId="{1D3517A9-C5C3-437E-B3DA-D6C0347DEFE9}">
      <dgm:prSet/>
      <dgm:spPr/>
      <dgm:t>
        <a:bodyPr/>
        <a:lstStyle/>
        <a:p>
          <a:endParaRPr lang="en-US"/>
        </a:p>
      </dgm:t>
    </dgm:pt>
    <dgm:pt modelId="{DBA1411C-FB2A-4761-A5B9-DF415E423F9A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6. Southern Sub Polar low pressure belt.</a:t>
          </a:r>
          <a:endParaRPr lang="en-US" dirty="0">
            <a:latin typeface="Arial Black" pitchFamily="34" charset="0"/>
          </a:endParaRPr>
        </a:p>
      </dgm:t>
    </dgm:pt>
    <dgm:pt modelId="{9404658E-5725-4D94-974D-F8A5D5C26357}" type="parTrans" cxnId="{CF04F395-9781-439B-ACE5-18B6119D1F22}">
      <dgm:prSet/>
      <dgm:spPr/>
      <dgm:t>
        <a:bodyPr/>
        <a:lstStyle/>
        <a:p>
          <a:endParaRPr lang="en-US"/>
        </a:p>
      </dgm:t>
    </dgm:pt>
    <dgm:pt modelId="{A4FC6A80-A73A-47DB-B3E6-93F70A8F0D3A}" type="sibTrans" cxnId="{CF04F395-9781-439B-ACE5-18B6119D1F22}">
      <dgm:prSet/>
      <dgm:spPr/>
      <dgm:t>
        <a:bodyPr/>
        <a:lstStyle/>
        <a:p>
          <a:endParaRPr lang="en-US"/>
        </a:p>
      </dgm:t>
    </dgm:pt>
    <dgm:pt modelId="{C79F90D3-4FAA-48C3-AA24-349A5D05F6D9}">
      <dgm:prSet/>
      <dgm:spPr/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7. Southern Polar high pressure belt.</a:t>
          </a:r>
          <a:endParaRPr lang="en-US" dirty="0">
            <a:latin typeface="Arial Black" pitchFamily="34" charset="0"/>
          </a:endParaRPr>
        </a:p>
      </dgm:t>
    </dgm:pt>
    <dgm:pt modelId="{0D2608C6-70EF-4878-8864-88A0BBA1F25F}" type="parTrans" cxnId="{0F920FFC-6D3A-43F5-B721-83DE2CBE0307}">
      <dgm:prSet/>
      <dgm:spPr/>
      <dgm:t>
        <a:bodyPr/>
        <a:lstStyle/>
        <a:p>
          <a:endParaRPr lang="en-US"/>
        </a:p>
      </dgm:t>
    </dgm:pt>
    <dgm:pt modelId="{E4EED20F-C157-44D3-A8CB-97D0776C66E1}" type="sibTrans" cxnId="{0F920FFC-6D3A-43F5-B721-83DE2CBE0307}">
      <dgm:prSet/>
      <dgm:spPr/>
      <dgm:t>
        <a:bodyPr/>
        <a:lstStyle/>
        <a:p>
          <a:endParaRPr lang="en-US"/>
        </a:p>
      </dgm:t>
    </dgm:pt>
    <dgm:pt modelId="{0D572939-78F3-4021-84E8-B513A1D700A3}" type="pres">
      <dgm:prSet presAssocID="{046FE214-E785-414D-8308-E056B8DBF4D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D8275B3-43A4-40C2-90F5-908B538B3EE9}" type="pres">
      <dgm:prSet presAssocID="{1B3D82E7-9A9F-45D5-B51F-D34F448852BE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C6937D-C5F1-44C4-AF0E-EBAD8EF12C39}" type="pres">
      <dgm:prSet presAssocID="{B54D4128-0643-450A-BD77-95A073A00AEA}" presName="spacer" presStyleCnt="0"/>
      <dgm:spPr/>
    </dgm:pt>
    <dgm:pt modelId="{3E934FBC-8BE1-43ED-8D47-8DAB09D7DDC2}" type="pres">
      <dgm:prSet presAssocID="{2E9B2C5F-AA3A-4165-9848-DBA975A730BE}" presName="parentText" presStyleLbl="node1" presStyleIdx="1" presStyleCnt="7" custLinFactNeighborY="8062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484E1D-1B9C-422E-B854-B4A13434B6B5}" type="pres">
      <dgm:prSet presAssocID="{70D68401-583A-4116-90D6-060472DCD7D8}" presName="spacer" presStyleCnt="0"/>
      <dgm:spPr/>
    </dgm:pt>
    <dgm:pt modelId="{A6B7CDE0-5441-424B-B2EC-9B63D9859DEC}" type="pres">
      <dgm:prSet presAssocID="{D69C448A-0305-4F63-A07E-5FDFF7CF1AE2}" presName="parentText" presStyleLbl="node1" presStyleIdx="2" presStyleCnt="7" custLinFactY="363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E5AA7-0AEA-4854-9B17-43980F43CC1B}" type="pres">
      <dgm:prSet presAssocID="{FECC10FE-DEFD-44A7-BF7F-6CD46C60BAE2}" presName="spacer" presStyleCnt="0"/>
      <dgm:spPr/>
    </dgm:pt>
    <dgm:pt modelId="{771BAF42-CB2A-412B-B9C4-B1A3AFD288AC}" type="pres">
      <dgm:prSet presAssocID="{CDB9469B-760B-4A96-9B2A-8BC14A94D862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A8B57A-5DED-411C-9DB7-9558A43012DD}" type="pres">
      <dgm:prSet presAssocID="{F7678A83-1357-4C52-8324-8C998C3EFF00}" presName="spacer" presStyleCnt="0"/>
      <dgm:spPr/>
    </dgm:pt>
    <dgm:pt modelId="{AA7769B1-8435-4750-9840-E69A033A8091}" type="pres">
      <dgm:prSet presAssocID="{5DA2D9A3-B7C7-4FD2-B25C-65CCBF6554BB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80B65C-03B0-487E-94C9-505B6E367529}" type="pres">
      <dgm:prSet presAssocID="{5A0A3440-9AEA-43CF-BD70-D3F335150924}" presName="spacer" presStyleCnt="0"/>
      <dgm:spPr/>
    </dgm:pt>
    <dgm:pt modelId="{C123E764-8688-4A71-8438-1A708F6C4429}" type="pres">
      <dgm:prSet presAssocID="{DBA1411C-FB2A-4761-A5B9-DF415E423F9A}" presName="parentText" presStyleLbl="node1" presStyleIdx="5" presStyleCnt="7" custLinFactNeighborX="-926" custLinFactNeighborY="5544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231E52-F82A-4F17-94B1-4C27714ACACB}" type="pres">
      <dgm:prSet presAssocID="{A4FC6A80-A73A-47DB-B3E6-93F70A8F0D3A}" presName="spacer" presStyleCnt="0"/>
      <dgm:spPr/>
    </dgm:pt>
    <dgm:pt modelId="{9170A04D-BEBC-413C-85C1-506D0FEC967A}" type="pres">
      <dgm:prSet presAssocID="{C79F90D3-4FAA-48C3-AA24-349A5D05F6D9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D18FB0-5AC1-4C89-9F4F-DC0978542625}" type="presOf" srcId="{D69C448A-0305-4F63-A07E-5FDFF7CF1AE2}" destId="{A6B7CDE0-5441-424B-B2EC-9B63D9859DEC}" srcOrd="0" destOrd="0" presId="urn:microsoft.com/office/officeart/2005/8/layout/vList2"/>
    <dgm:cxn modelId="{12758D5C-D7DE-4A2C-974D-97483DD19323}" type="presOf" srcId="{046FE214-E785-414D-8308-E056B8DBF4DD}" destId="{0D572939-78F3-4021-84E8-B513A1D700A3}" srcOrd="0" destOrd="0" presId="urn:microsoft.com/office/officeart/2005/8/layout/vList2"/>
    <dgm:cxn modelId="{E8867D5E-8C64-45BF-846A-30EA14A71BCA}" srcId="{046FE214-E785-414D-8308-E056B8DBF4DD}" destId="{CDB9469B-760B-4A96-9B2A-8BC14A94D862}" srcOrd="3" destOrd="0" parTransId="{E74E2711-B1FC-46B0-9D66-81CB4B74F20A}" sibTransId="{F7678A83-1357-4C52-8324-8C998C3EFF00}"/>
    <dgm:cxn modelId="{055C43E2-C738-405F-BA12-DD499F493E6C}" srcId="{046FE214-E785-414D-8308-E056B8DBF4DD}" destId="{D69C448A-0305-4F63-A07E-5FDFF7CF1AE2}" srcOrd="2" destOrd="0" parTransId="{8D9E37F5-9569-43BF-91FE-1AFDDCC7D0AC}" sibTransId="{FECC10FE-DEFD-44A7-BF7F-6CD46C60BAE2}"/>
    <dgm:cxn modelId="{0C459FB7-6C21-40F2-92A1-332B61D4B64C}" srcId="{046FE214-E785-414D-8308-E056B8DBF4DD}" destId="{1B3D82E7-9A9F-45D5-B51F-D34F448852BE}" srcOrd="0" destOrd="0" parTransId="{23A02449-DDDC-40D8-AA18-8C1C56D3565F}" sibTransId="{B54D4128-0643-450A-BD77-95A073A00AEA}"/>
    <dgm:cxn modelId="{5164703A-5435-4883-AEE6-4E130B76D446}" type="presOf" srcId="{2E9B2C5F-AA3A-4165-9848-DBA975A730BE}" destId="{3E934FBC-8BE1-43ED-8D47-8DAB09D7DDC2}" srcOrd="0" destOrd="0" presId="urn:microsoft.com/office/officeart/2005/8/layout/vList2"/>
    <dgm:cxn modelId="{E870924F-AC19-467B-90F2-9794E3F06453}" type="presOf" srcId="{1B3D82E7-9A9F-45D5-B51F-D34F448852BE}" destId="{2D8275B3-43A4-40C2-90F5-908B538B3EE9}" srcOrd="0" destOrd="0" presId="urn:microsoft.com/office/officeart/2005/8/layout/vList2"/>
    <dgm:cxn modelId="{1D3517A9-C5C3-437E-B3DA-D6C0347DEFE9}" srcId="{046FE214-E785-414D-8308-E056B8DBF4DD}" destId="{5DA2D9A3-B7C7-4FD2-B25C-65CCBF6554BB}" srcOrd="4" destOrd="0" parTransId="{8EB18FFD-9432-46DE-90F9-C411A424CA52}" sibTransId="{5A0A3440-9AEA-43CF-BD70-D3F335150924}"/>
    <dgm:cxn modelId="{26A37EAD-712B-4139-88DF-8456104D0B90}" type="presOf" srcId="{C79F90D3-4FAA-48C3-AA24-349A5D05F6D9}" destId="{9170A04D-BEBC-413C-85C1-506D0FEC967A}" srcOrd="0" destOrd="0" presId="urn:microsoft.com/office/officeart/2005/8/layout/vList2"/>
    <dgm:cxn modelId="{3150B4AF-D84F-49B9-ACB4-03DAC872C918}" srcId="{046FE214-E785-414D-8308-E056B8DBF4DD}" destId="{2E9B2C5F-AA3A-4165-9848-DBA975A730BE}" srcOrd="1" destOrd="0" parTransId="{09EF457C-FDD5-4C54-BF8E-BC85B13D2F34}" sibTransId="{70D68401-583A-4116-90D6-060472DCD7D8}"/>
    <dgm:cxn modelId="{CF04F395-9781-439B-ACE5-18B6119D1F22}" srcId="{046FE214-E785-414D-8308-E056B8DBF4DD}" destId="{DBA1411C-FB2A-4761-A5B9-DF415E423F9A}" srcOrd="5" destOrd="0" parTransId="{9404658E-5725-4D94-974D-F8A5D5C26357}" sibTransId="{A4FC6A80-A73A-47DB-B3E6-93F70A8F0D3A}"/>
    <dgm:cxn modelId="{64C2C8C2-8C8D-4721-99AB-52A97258B5AA}" type="presOf" srcId="{CDB9469B-760B-4A96-9B2A-8BC14A94D862}" destId="{771BAF42-CB2A-412B-B9C4-B1A3AFD288AC}" srcOrd="0" destOrd="0" presId="urn:microsoft.com/office/officeart/2005/8/layout/vList2"/>
    <dgm:cxn modelId="{0F920FFC-6D3A-43F5-B721-83DE2CBE0307}" srcId="{046FE214-E785-414D-8308-E056B8DBF4DD}" destId="{C79F90D3-4FAA-48C3-AA24-349A5D05F6D9}" srcOrd="6" destOrd="0" parTransId="{0D2608C6-70EF-4878-8864-88A0BBA1F25F}" sibTransId="{E4EED20F-C157-44D3-A8CB-97D0776C66E1}"/>
    <dgm:cxn modelId="{5DE116B1-B6FA-4237-9EF0-6777B3CA3420}" type="presOf" srcId="{5DA2D9A3-B7C7-4FD2-B25C-65CCBF6554BB}" destId="{AA7769B1-8435-4750-9840-E69A033A8091}" srcOrd="0" destOrd="0" presId="urn:microsoft.com/office/officeart/2005/8/layout/vList2"/>
    <dgm:cxn modelId="{8843298A-476C-4F7D-80A5-0C62391AD8F9}" type="presOf" srcId="{DBA1411C-FB2A-4761-A5B9-DF415E423F9A}" destId="{C123E764-8688-4A71-8438-1A708F6C4429}" srcOrd="0" destOrd="0" presId="urn:microsoft.com/office/officeart/2005/8/layout/vList2"/>
    <dgm:cxn modelId="{5667D0A7-72D8-4303-A3E2-0B5084DD5097}" type="presParOf" srcId="{0D572939-78F3-4021-84E8-B513A1D700A3}" destId="{2D8275B3-43A4-40C2-90F5-908B538B3EE9}" srcOrd="0" destOrd="0" presId="urn:microsoft.com/office/officeart/2005/8/layout/vList2"/>
    <dgm:cxn modelId="{4EC1FE85-7256-444F-A7C7-A3BE72BD6453}" type="presParOf" srcId="{0D572939-78F3-4021-84E8-B513A1D700A3}" destId="{C8C6937D-C5F1-44C4-AF0E-EBAD8EF12C39}" srcOrd="1" destOrd="0" presId="urn:microsoft.com/office/officeart/2005/8/layout/vList2"/>
    <dgm:cxn modelId="{917ECA7E-FBA3-41B3-9402-D203BD68AD43}" type="presParOf" srcId="{0D572939-78F3-4021-84E8-B513A1D700A3}" destId="{3E934FBC-8BE1-43ED-8D47-8DAB09D7DDC2}" srcOrd="2" destOrd="0" presId="urn:microsoft.com/office/officeart/2005/8/layout/vList2"/>
    <dgm:cxn modelId="{363818B8-B73A-45C5-8ED8-70529ED06ABD}" type="presParOf" srcId="{0D572939-78F3-4021-84E8-B513A1D700A3}" destId="{6A484E1D-1B9C-422E-B854-B4A13434B6B5}" srcOrd="3" destOrd="0" presId="urn:microsoft.com/office/officeart/2005/8/layout/vList2"/>
    <dgm:cxn modelId="{C0923329-0B85-4ADC-BEC0-04083F145B26}" type="presParOf" srcId="{0D572939-78F3-4021-84E8-B513A1D700A3}" destId="{A6B7CDE0-5441-424B-B2EC-9B63D9859DEC}" srcOrd="4" destOrd="0" presId="urn:microsoft.com/office/officeart/2005/8/layout/vList2"/>
    <dgm:cxn modelId="{5FDCE3F5-9246-4E4F-BB76-4B4D79F81E26}" type="presParOf" srcId="{0D572939-78F3-4021-84E8-B513A1D700A3}" destId="{570E5AA7-0AEA-4854-9B17-43980F43CC1B}" srcOrd="5" destOrd="0" presId="urn:microsoft.com/office/officeart/2005/8/layout/vList2"/>
    <dgm:cxn modelId="{5D98EDFA-F393-45B3-8F67-242FCB03F7B8}" type="presParOf" srcId="{0D572939-78F3-4021-84E8-B513A1D700A3}" destId="{771BAF42-CB2A-412B-B9C4-B1A3AFD288AC}" srcOrd="6" destOrd="0" presId="urn:microsoft.com/office/officeart/2005/8/layout/vList2"/>
    <dgm:cxn modelId="{4E87DA41-BECC-4077-9584-79C15F29937E}" type="presParOf" srcId="{0D572939-78F3-4021-84E8-B513A1D700A3}" destId="{ABA8B57A-5DED-411C-9DB7-9558A43012DD}" srcOrd="7" destOrd="0" presId="urn:microsoft.com/office/officeart/2005/8/layout/vList2"/>
    <dgm:cxn modelId="{05AC197D-4CC9-414C-8483-20D46E8B11C2}" type="presParOf" srcId="{0D572939-78F3-4021-84E8-B513A1D700A3}" destId="{AA7769B1-8435-4750-9840-E69A033A8091}" srcOrd="8" destOrd="0" presId="urn:microsoft.com/office/officeart/2005/8/layout/vList2"/>
    <dgm:cxn modelId="{1B6A1F4E-B276-4116-B686-44623965CFCE}" type="presParOf" srcId="{0D572939-78F3-4021-84E8-B513A1D700A3}" destId="{FE80B65C-03B0-487E-94C9-505B6E367529}" srcOrd="9" destOrd="0" presId="urn:microsoft.com/office/officeart/2005/8/layout/vList2"/>
    <dgm:cxn modelId="{0055A8DC-DE66-471E-A5BF-5BB78B7233E5}" type="presParOf" srcId="{0D572939-78F3-4021-84E8-B513A1D700A3}" destId="{C123E764-8688-4A71-8438-1A708F6C4429}" srcOrd="10" destOrd="0" presId="urn:microsoft.com/office/officeart/2005/8/layout/vList2"/>
    <dgm:cxn modelId="{683B7BD8-204B-428E-8C46-DFB8B510EA6A}" type="presParOf" srcId="{0D572939-78F3-4021-84E8-B513A1D700A3}" destId="{1A231E52-F82A-4F17-94B1-4C27714ACACB}" srcOrd="11" destOrd="0" presId="urn:microsoft.com/office/officeart/2005/8/layout/vList2"/>
    <dgm:cxn modelId="{86ED0F41-ED77-4240-AA4B-4C796E4D093B}" type="presParOf" srcId="{0D572939-78F3-4021-84E8-B513A1D700A3}" destId="{9170A04D-BEBC-413C-85C1-506D0FEC967A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E99271C-DF53-4AB1-A624-76E39CA030D7}" type="doc">
      <dgm:prSet loTypeId="urn:microsoft.com/office/officeart/2005/8/layout/vList2" loCatId="list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en-US"/>
        </a:p>
      </dgm:t>
    </dgm:pt>
    <dgm:pt modelId="{75743925-DEFF-43A3-8440-9CE175DA6A7D}">
      <dgm:prSet custT="1"/>
      <dgm:spPr/>
      <dgm:t>
        <a:bodyPr/>
        <a:lstStyle/>
        <a:p>
          <a:pPr rtl="0"/>
          <a:r>
            <a:rPr lang="en-US" sz="2800" dirty="0" smtClean="0">
              <a:latin typeface="Arial Black" pitchFamily="34" charset="0"/>
            </a:rPr>
            <a:t>Horizontal moving air is called wind.</a:t>
          </a:r>
          <a:endParaRPr lang="en-US" sz="2800" dirty="0">
            <a:latin typeface="Arial Black" pitchFamily="34" charset="0"/>
          </a:endParaRPr>
        </a:p>
      </dgm:t>
    </dgm:pt>
    <dgm:pt modelId="{E0AC82C1-BD78-4940-A56A-E3AB90E6DC9E}" type="parTrans" cxnId="{082ED9AA-AE6A-4D2F-9470-59EADB062884}">
      <dgm:prSet/>
      <dgm:spPr/>
      <dgm:t>
        <a:bodyPr/>
        <a:lstStyle/>
        <a:p>
          <a:endParaRPr lang="en-US"/>
        </a:p>
      </dgm:t>
    </dgm:pt>
    <dgm:pt modelId="{0116EB22-394D-490E-A9AC-0B1DFAC48039}" type="sibTrans" cxnId="{082ED9AA-AE6A-4D2F-9470-59EADB062884}">
      <dgm:prSet/>
      <dgm:spPr/>
      <dgm:t>
        <a:bodyPr/>
        <a:lstStyle/>
        <a:p>
          <a:endParaRPr lang="en-US"/>
        </a:p>
      </dgm:t>
    </dgm:pt>
    <dgm:pt modelId="{A2ED7E46-F867-4FE3-8E51-1C86DF7B7FC1}">
      <dgm:prSet custT="1"/>
      <dgm:spPr/>
      <dgm:t>
        <a:bodyPr/>
        <a:lstStyle/>
        <a:p>
          <a:pPr rtl="0"/>
          <a:r>
            <a:rPr lang="en-US" sz="2800" dirty="0" smtClean="0">
              <a:latin typeface="Arial Black" pitchFamily="34" charset="0"/>
            </a:rPr>
            <a:t>It moves from a high pressure region to a low pressure region.</a:t>
          </a:r>
          <a:endParaRPr lang="en-US" sz="2800" dirty="0">
            <a:latin typeface="Arial Black" pitchFamily="34" charset="0"/>
          </a:endParaRPr>
        </a:p>
      </dgm:t>
    </dgm:pt>
    <dgm:pt modelId="{02DE2197-69D6-4C66-9BB6-509B16F69F0D}" type="parTrans" cxnId="{3EF1CD8B-A848-4376-8170-72766C7BC374}">
      <dgm:prSet/>
      <dgm:spPr/>
      <dgm:t>
        <a:bodyPr/>
        <a:lstStyle/>
        <a:p>
          <a:endParaRPr lang="en-US"/>
        </a:p>
      </dgm:t>
    </dgm:pt>
    <dgm:pt modelId="{55857E05-4C47-4710-A279-796FFE6E696B}" type="sibTrans" cxnId="{3EF1CD8B-A848-4376-8170-72766C7BC374}">
      <dgm:prSet/>
      <dgm:spPr/>
      <dgm:t>
        <a:bodyPr/>
        <a:lstStyle/>
        <a:p>
          <a:endParaRPr lang="en-US"/>
        </a:p>
      </dgm:t>
    </dgm:pt>
    <dgm:pt modelId="{B09FBE0F-27DA-4762-B1A5-E53E0CA9FE3C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US" sz="2800" dirty="0" smtClean="0">
              <a:latin typeface="Arial Black" pitchFamily="34" charset="0"/>
            </a:rPr>
            <a:t>It is named after  the direction from where it blows.</a:t>
          </a:r>
          <a:endParaRPr lang="en-US" sz="2800" dirty="0">
            <a:latin typeface="Arial Black" pitchFamily="34" charset="0"/>
          </a:endParaRPr>
        </a:p>
      </dgm:t>
    </dgm:pt>
    <dgm:pt modelId="{A5DAB86C-CA96-44FE-A817-7AC8BA1DC84D}" type="parTrans" cxnId="{37A67780-E957-4BC2-BE99-5734E2050CB9}">
      <dgm:prSet/>
      <dgm:spPr/>
      <dgm:t>
        <a:bodyPr/>
        <a:lstStyle/>
        <a:p>
          <a:endParaRPr lang="en-US"/>
        </a:p>
      </dgm:t>
    </dgm:pt>
    <dgm:pt modelId="{DF70271E-DA6F-4725-BADD-3D1C0941DCC4}" type="sibTrans" cxnId="{37A67780-E957-4BC2-BE99-5734E2050CB9}">
      <dgm:prSet/>
      <dgm:spPr/>
      <dgm:t>
        <a:bodyPr/>
        <a:lstStyle/>
        <a:p>
          <a:endParaRPr lang="en-US"/>
        </a:p>
      </dgm:t>
    </dgm:pt>
    <dgm:pt modelId="{B82ACD03-12DF-47D2-BC67-3A57C09F7D60}" type="pres">
      <dgm:prSet presAssocID="{FE99271C-DF53-4AB1-A624-76E39CA030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665BB7-C841-4B84-9236-E65EDF9D0EDB}" type="pres">
      <dgm:prSet presAssocID="{75743925-DEFF-43A3-8440-9CE175DA6A7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68ACF8-87A4-4D33-843B-82545DCCF0F8}" type="pres">
      <dgm:prSet presAssocID="{0116EB22-394D-490E-A9AC-0B1DFAC48039}" presName="spacer" presStyleCnt="0"/>
      <dgm:spPr/>
    </dgm:pt>
    <dgm:pt modelId="{0DABE6EC-78C1-4DE1-A08F-53E09DCDF3A8}" type="pres">
      <dgm:prSet presAssocID="{A2ED7E46-F867-4FE3-8E51-1C86DF7B7FC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546948-C7DD-4312-A375-9719C0CE7035}" type="pres">
      <dgm:prSet presAssocID="{55857E05-4C47-4710-A279-796FFE6E696B}" presName="spacer" presStyleCnt="0"/>
      <dgm:spPr/>
    </dgm:pt>
    <dgm:pt modelId="{A9B517A6-38B9-465B-B568-7D0978C1357E}" type="pres">
      <dgm:prSet presAssocID="{B09FBE0F-27DA-4762-B1A5-E53E0CA9FE3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2ED9AA-AE6A-4D2F-9470-59EADB062884}" srcId="{FE99271C-DF53-4AB1-A624-76E39CA030D7}" destId="{75743925-DEFF-43A3-8440-9CE175DA6A7D}" srcOrd="0" destOrd="0" parTransId="{E0AC82C1-BD78-4940-A56A-E3AB90E6DC9E}" sibTransId="{0116EB22-394D-490E-A9AC-0B1DFAC48039}"/>
    <dgm:cxn modelId="{6264029A-02C5-415D-A0FE-BFEE7DF9C669}" type="presOf" srcId="{FE99271C-DF53-4AB1-A624-76E39CA030D7}" destId="{B82ACD03-12DF-47D2-BC67-3A57C09F7D60}" srcOrd="0" destOrd="0" presId="urn:microsoft.com/office/officeart/2005/8/layout/vList2"/>
    <dgm:cxn modelId="{240D4AA9-0DD1-4E2D-B751-0374C8FD9A4E}" type="presOf" srcId="{75743925-DEFF-43A3-8440-9CE175DA6A7D}" destId="{80665BB7-C841-4B84-9236-E65EDF9D0EDB}" srcOrd="0" destOrd="0" presId="urn:microsoft.com/office/officeart/2005/8/layout/vList2"/>
    <dgm:cxn modelId="{37A67780-E957-4BC2-BE99-5734E2050CB9}" srcId="{FE99271C-DF53-4AB1-A624-76E39CA030D7}" destId="{B09FBE0F-27DA-4762-B1A5-E53E0CA9FE3C}" srcOrd="2" destOrd="0" parTransId="{A5DAB86C-CA96-44FE-A817-7AC8BA1DC84D}" sibTransId="{DF70271E-DA6F-4725-BADD-3D1C0941DCC4}"/>
    <dgm:cxn modelId="{3EF1CD8B-A848-4376-8170-72766C7BC374}" srcId="{FE99271C-DF53-4AB1-A624-76E39CA030D7}" destId="{A2ED7E46-F867-4FE3-8E51-1C86DF7B7FC1}" srcOrd="1" destOrd="0" parTransId="{02DE2197-69D6-4C66-9BB6-509B16F69F0D}" sibTransId="{55857E05-4C47-4710-A279-796FFE6E696B}"/>
    <dgm:cxn modelId="{9098BF96-BFF6-49C9-94F7-458C6301D288}" type="presOf" srcId="{B09FBE0F-27DA-4762-B1A5-E53E0CA9FE3C}" destId="{A9B517A6-38B9-465B-B568-7D0978C1357E}" srcOrd="0" destOrd="0" presId="urn:microsoft.com/office/officeart/2005/8/layout/vList2"/>
    <dgm:cxn modelId="{C94F9E95-9A6A-4DD5-8968-786EC7990E77}" type="presOf" srcId="{A2ED7E46-F867-4FE3-8E51-1C86DF7B7FC1}" destId="{0DABE6EC-78C1-4DE1-A08F-53E09DCDF3A8}" srcOrd="0" destOrd="0" presId="urn:microsoft.com/office/officeart/2005/8/layout/vList2"/>
    <dgm:cxn modelId="{CA116FDC-CC45-45E1-9F01-AD2439D9B894}" type="presParOf" srcId="{B82ACD03-12DF-47D2-BC67-3A57C09F7D60}" destId="{80665BB7-C841-4B84-9236-E65EDF9D0EDB}" srcOrd="0" destOrd="0" presId="urn:microsoft.com/office/officeart/2005/8/layout/vList2"/>
    <dgm:cxn modelId="{6F4529FF-20F4-459F-AD7C-992691CB7294}" type="presParOf" srcId="{B82ACD03-12DF-47D2-BC67-3A57C09F7D60}" destId="{1A68ACF8-87A4-4D33-843B-82545DCCF0F8}" srcOrd="1" destOrd="0" presId="urn:microsoft.com/office/officeart/2005/8/layout/vList2"/>
    <dgm:cxn modelId="{C08275A7-1DA3-4201-8FE4-5E9B491AC53D}" type="presParOf" srcId="{B82ACD03-12DF-47D2-BC67-3A57C09F7D60}" destId="{0DABE6EC-78C1-4DE1-A08F-53E09DCDF3A8}" srcOrd="2" destOrd="0" presId="urn:microsoft.com/office/officeart/2005/8/layout/vList2"/>
    <dgm:cxn modelId="{2AD2C2E6-3151-41FB-9770-F876B8EE76A0}" type="presParOf" srcId="{B82ACD03-12DF-47D2-BC67-3A57C09F7D60}" destId="{95546948-C7DD-4312-A375-9719C0CE7035}" srcOrd="3" destOrd="0" presId="urn:microsoft.com/office/officeart/2005/8/layout/vList2"/>
    <dgm:cxn modelId="{CBCF66DA-B0BD-498E-B546-A8946F4DDF4E}" type="presParOf" srcId="{B82ACD03-12DF-47D2-BC67-3A57C09F7D60}" destId="{A9B517A6-38B9-465B-B568-7D0978C1357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9B09874-BEE8-4AD1-818B-241189E1B317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C395BA-F78A-49E9-9666-9566FD568DDB}">
      <dgm:prSet custT="1"/>
      <dgm:spPr>
        <a:solidFill>
          <a:srgbClr val="C00000"/>
        </a:solidFill>
      </dgm:spPr>
      <dgm:t>
        <a:bodyPr/>
        <a:lstStyle/>
        <a:p>
          <a:pPr rtl="0"/>
          <a:r>
            <a:rPr lang="en-US" sz="1800" dirty="0" smtClean="0"/>
            <a:t> </a:t>
          </a:r>
          <a:r>
            <a:rPr lang="en-US" sz="2000" dirty="0" smtClean="0">
              <a:latin typeface="Arial Black" pitchFamily="34" charset="0"/>
            </a:rPr>
            <a:t>the right in the Northern </a:t>
          </a:r>
        </a:p>
        <a:p>
          <a:pPr rtl="0"/>
          <a:r>
            <a:rPr lang="en-US" sz="2000" dirty="0" smtClean="0">
              <a:latin typeface="Arial Black" pitchFamily="34" charset="0"/>
            </a:rPr>
            <a:t>Hemisphere</a:t>
          </a:r>
          <a:endParaRPr lang="en-US" sz="2000" dirty="0">
            <a:latin typeface="Arial Black" pitchFamily="34" charset="0"/>
          </a:endParaRPr>
        </a:p>
      </dgm:t>
    </dgm:pt>
    <dgm:pt modelId="{A9235DDA-E279-4F8B-97DC-11716A089172}" type="parTrans" cxnId="{F354FFCE-335B-4CF4-9F7F-70EBFE8454B5}">
      <dgm:prSet/>
      <dgm:spPr/>
      <dgm:t>
        <a:bodyPr/>
        <a:lstStyle/>
        <a:p>
          <a:endParaRPr lang="en-US"/>
        </a:p>
      </dgm:t>
    </dgm:pt>
    <dgm:pt modelId="{C9BD7373-2BB3-4A7B-851F-786806E9A9A0}" type="sibTrans" cxnId="{F354FFCE-335B-4CF4-9F7F-70EBFE8454B5}">
      <dgm:prSet/>
      <dgm:spPr/>
      <dgm:t>
        <a:bodyPr/>
        <a:lstStyle/>
        <a:p>
          <a:endParaRPr lang="en-US"/>
        </a:p>
      </dgm:t>
    </dgm:pt>
    <dgm:pt modelId="{5F84CBCF-33DE-485A-91C0-0A6DA5E2B842}">
      <dgm:prSet/>
      <dgm:spPr>
        <a:solidFill>
          <a:srgbClr val="C00000"/>
        </a:solidFill>
      </dgm:spPr>
      <dgm:t>
        <a:bodyPr/>
        <a:lstStyle/>
        <a:p>
          <a:pPr rtl="0"/>
          <a:r>
            <a:rPr lang="en-US" dirty="0" smtClean="0">
              <a:latin typeface="Arial Black" pitchFamily="34" charset="0"/>
            </a:rPr>
            <a:t> the left in the Southern Hemisphere</a:t>
          </a:r>
          <a:endParaRPr lang="en-US" dirty="0">
            <a:latin typeface="Arial Black" pitchFamily="34" charset="0"/>
          </a:endParaRPr>
        </a:p>
      </dgm:t>
    </dgm:pt>
    <dgm:pt modelId="{F1D2E7DC-A467-4808-BAB6-1CA79DA45049}" type="parTrans" cxnId="{9F5A1CF0-2521-4D27-B15A-9501D59E9211}">
      <dgm:prSet/>
      <dgm:spPr/>
      <dgm:t>
        <a:bodyPr/>
        <a:lstStyle/>
        <a:p>
          <a:endParaRPr lang="en-US"/>
        </a:p>
      </dgm:t>
    </dgm:pt>
    <dgm:pt modelId="{DFEE2095-9CF9-4787-9A60-6BA92315A843}" type="sibTrans" cxnId="{9F5A1CF0-2521-4D27-B15A-9501D59E9211}">
      <dgm:prSet/>
      <dgm:spPr/>
      <dgm:t>
        <a:bodyPr/>
        <a:lstStyle/>
        <a:p>
          <a:endParaRPr lang="en-US"/>
        </a:p>
      </dgm:t>
    </dgm:pt>
    <dgm:pt modelId="{8BBDC468-92C6-4156-A61A-96E07DF7FFE0}" type="pres">
      <dgm:prSet presAssocID="{19B09874-BEE8-4AD1-818B-241189E1B31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61D987-2B60-4C4E-AA0D-AB837F871C36}" type="pres">
      <dgm:prSet presAssocID="{DDC395BA-F78A-49E9-9666-9566FD568DDB}" presName="arrow" presStyleLbl="node1" presStyleIdx="0" presStyleCnt="2" custScaleX="65258" custScaleY="84780" custRadScaleRad="83597" custRadScaleInc="-6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33F0D8-C07E-422D-857D-25B9D886E243}" type="pres">
      <dgm:prSet presAssocID="{5F84CBCF-33DE-485A-91C0-0A6DA5E2B842}" presName="arrow" presStyleLbl="node1" presStyleIdx="1" presStyleCnt="2" custScaleX="65730" custScaleY="80582" custRadScaleRad="82023" custRadScaleInc="17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C854B0-6C52-4D24-A505-EB711175DBD6}" type="presOf" srcId="{5F84CBCF-33DE-485A-91C0-0A6DA5E2B842}" destId="{EA33F0D8-C07E-422D-857D-25B9D886E243}" srcOrd="0" destOrd="0" presId="urn:microsoft.com/office/officeart/2005/8/layout/arrow5"/>
    <dgm:cxn modelId="{1E5BFCF0-57CA-42AD-AFC3-A15FE0AC3C9A}" type="presOf" srcId="{DDC395BA-F78A-49E9-9666-9566FD568DDB}" destId="{ED61D987-2B60-4C4E-AA0D-AB837F871C36}" srcOrd="0" destOrd="0" presId="urn:microsoft.com/office/officeart/2005/8/layout/arrow5"/>
    <dgm:cxn modelId="{9F5A1CF0-2521-4D27-B15A-9501D59E9211}" srcId="{19B09874-BEE8-4AD1-818B-241189E1B317}" destId="{5F84CBCF-33DE-485A-91C0-0A6DA5E2B842}" srcOrd="1" destOrd="0" parTransId="{F1D2E7DC-A467-4808-BAB6-1CA79DA45049}" sibTransId="{DFEE2095-9CF9-4787-9A60-6BA92315A843}"/>
    <dgm:cxn modelId="{A9E87E95-E5BA-4292-BA62-93DCF3101ECE}" type="presOf" srcId="{19B09874-BEE8-4AD1-818B-241189E1B317}" destId="{8BBDC468-92C6-4156-A61A-96E07DF7FFE0}" srcOrd="0" destOrd="0" presId="urn:microsoft.com/office/officeart/2005/8/layout/arrow5"/>
    <dgm:cxn modelId="{F354FFCE-335B-4CF4-9F7F-70EBFE8454B5}" srcId="{19B09874-BEE8-4AD1-818B-241189E1B317}" destId="{DDC395BA-F78A-49E9-9666-9566FD568DDB}" srcOrd="0" destOrd="0" parTransId="{A9235DDA-E279-4F8B-97DC-11716A089172}" sibTransId="{C9BD7373-2BB3-4A7B-851F-786806E9A9A0}"/>
    <dgm:cxn modelId="{82635EC4-6E2B-46EE-A736-859DA20F3948}" type="presParOf" srcId="{8BBDC468-92C6-4156-A61A-96E07DF7FFE0}" destId="{ED61D987-2B60-4C4E-AA0D-AB837F871C36}" srcOrd="0" destOrd="0" presId="urn:microsoft.com/office/officeart/2005/8/layout/arrow5"/>
    <dgm:cxn modelId="{41D66395-3DCC-4793-9292-A75533A37830}" type="presParOf" srcId="{8BBDC468-92C6-4156-A61A-96E07DF7FFE0}" destId="{EA33F0D8-C07E-422D-857D-25B9D886E243}" srcOrd="1" destOrd="0" presId="urn:microsoft.com/office/officeart/2005/8/layout/arrow5"/>
  </dgm:cxnLst>
  <dgm:bg>
    <a:solidFill>
      <a:srgbClr val="00B0F0"/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5C0ED94-C46D-4A76-9817-0F7C5268007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195EC4-A24F-4095-A25B-1B3EC313C497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Arial Black" pitchFamily="34" charset="0"/>
            </a:rPr>
            <a:t>The speed of the wind is measured by an </a:t>
          </a:r>
          <a:r>
            <a:rPr lang="en-US" sz="2000" dirty="0" err="1" smtClean="0">
              <a:latin typeface="Arial Black" pitchFamily="34" charset="0"/>
            </a:rPr>
            <a:t>Anemometre</a:t>
          </a:r>
          <a:r>
            <a:rPr lang="en-US" sz="2000" dirty="0" smtClean="0">
              <a:latin typeface="Arial Black" pitchFamily="34" charset="0"/>
            </a:rPr>
            <a:t>.</a:t>
          </a:r>
          <a:endParaRPr lang="en-US" sz="2000" dirty="0">
            <a:latin typeface="Arial Black" pitchFamily="34" charset="0"/>
          </a:endParaRPr>
        </a:p>
      </dgm:t>
    </dgm:pt>
    <dgm:pt modelId="{2556C223-C61C-4776-8831-60E04EC9549E}" type="parTrans" cxnId="{0CB2B98E-8F30-464F-AC2C-947E0ADF1C96}">
      <dgm:prSet/>
      <dgm:spPr/>
      <dgm:t>
        <a:bodyPr/>
        <a:lstStyle/>
        <a:p>
          <a:endParaRPr lang="en-US"/>
        </a:p>
      </dgm:t>
    </dgm:pt>
    <dgm:pt modelId="{76AF0AF9-336F-464A-80D4-AD6A0688749D}" type="sibTrans" cxnId="{0CB2B98E-8F30-464F-AC2C-947E0ADF1C96}">
      <dgm:prSet/>
      <dgm:spPr/>
      <dgm:t>
        <a:bodyPr/>
        <a:lstStyle/>
        <a:p>
          <a:endParaRPr lang="en-US"/>
        </a:p>
      </dgm:t>
    </dgm:pt>
    <dgm:pt modelId="{62716457-B22D-4E9E-B0B5-551FE7DCE7A1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Arial Black" pitchFamily="34" charset="0"/>
            </a:rPr>
            <a:t>The direction of wind is found by a Wind Vane</a:t>
          </a:r>
          <a:endParaRPr lang="en-US" sz="2000" dirty="0">
            <a:latin typeface="Arial Black" pitchFamily="34" charset="0"/>
          </a:endParaRPr>
        </a:p>
      </dgm:t>
    </dgm:pt>
    <dgm:pt modelId="{C2226433-CCED-40D7-800E-068C00D8E84D}" type="parTrans" cxnId="{9B705183-4796-4A4D-9263-8001D56FF671}">
      <dgm:prSet/>
      <dgm:spPr/>
      <dgm:t>
        <a:bodyPr/>
        <a:lstStyle/>
        <a:p>
          <a:endParaRPr lang="en-US"/>
        </a:p>
      </dgm:t>
    </dgm:pt>
    <dgm:pt modelId="{700D82A1-E724-4697-82C1-B822B3A908C5}" type="sibTrans" cxnId="{9B705183-4796-4A4D-9263-8001D56FF671}">
      <dgm:prSet/>
      <dgm:spPr/>
      <dgm:t>
        <a:bodyPr/>
        <a:lstStyle/>
        <a:p>
          <a:endParaRPr lang="en-US"/>
        </a:p>
      </dgm:t>
    </dgm:pt>
    <dgm:pt modelId="{2A1EC0C0-9856-45DE-89ED-5F8E4826507E}" type="pres">
      <dgm:prSet presAssocID="{55C0ED94-C46D-4A76-9817-0F7C5268007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175F60-F8B9-4818-8A7C-151985A615DC}" type="pres">
      <dgm:prSet presAssocID="{1E195EC4-A24F-4095-A25B-1B3EC313C497}" presName="composite" presStyleCnt="0"/>
      <dgm:spPr/>
    </dgm:pt>
    <dgm:pt modelId="{CA4248EE-5D4B-4A77-BCF3-022ED1D735E5}" type="pres">
      <dgm:prSet presAssocID="{1E195EC4-A24F-4095-A25B-1B3EC313C497}" presName="imgShp" presStyleLbl="fgImgPlace1" presStyleIdx="0" presStyleCnt="2" custScaleX="125907" custScaleY="95627" custLinFactNeighborX="-36297" custLinFactNeighborY="1493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9E48050-1863-4C20-B591-D3084E45751A}" type="pres">
      <dgm:prSet presAssocID="{1E195EC4-A24F-4095-A25B-1B3EC313C497}" presName="txShp" presStyleLbl="node1" presStyleIdx="0" presStyleCnt="2" custScaleX="77516" custScaleY="68154" custLinFactNeighborX="10276" custLinFactNeighborY="273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45DF84-3593-471E-9EDB-51C28D274225}" type="pres">
      <dgm:prSet presAssocID="{76AF0AF9-336F-464A-80D4-AD6A0688749D}" presName="spacing" presStyleCnt="0"/>
      <dgm:spPr/>
    </dgm:pt>
    <dgm:pt modelId="{D260B2E5-42E1-4B0D-A8FC-53DB458B1660}" type="pres">
      <dgm:prSet presAssocID="{62716457-B22D-4E9E-B0B5-551FE7DCE7A1}" presName="composite" presStyleCnt="0"/>
      <dgm:spPr/>
    </dgm:pt>
    <dgm:pt modelId="{03776B7B-B6B6-48F3-9EC8-8488CEA22BCB}" type="pres">
      <dgm:prSet presAssocID="{62716457-B22D-4E9E-B0B5-551FE7DCE7A1}" presName="imgShp" presStyleLbl="fgImgPlace1" presStyleIdx="1" presStyleCnt="2" custScaleX="127120" custScaleY="96546" custLinFactNeighborX="-32909" custLinFactNeighborY="1619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FCAC0BA6-1727-4C94-AC62-A8E560D2B8D5}" type="pres">
      <dgm:prSet presAssocID="{62716457-B22D-4E9E-B0B5-551FE7DCE7A1}" presName="txShp" presStyleLbl="node1" presStyleIdx="1" presStyleCnt="2" custScaleX="83951" custScaleY="68461" custLinFactNeighborX="12690" custLinFactNeighborY="-2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705183-4796-4A4D-9263-8001D56FF671}" srcId="{55C0ED94-C46D-4A76-9817-0F7C5268007C}" destId="{62716457-B22D-4E9E-B0B5-551FE7DCE7A1}" srcOrd="1" destOrd="0" parTransId="{C2226433-CCED-40D7-800E-068C00D8E84D}" sibTransId="{700D82A1-E724-4697-82C1-B822B3A908C5}"/>
    <dgm:cxn modelId="{0CB2B98E-8F30-464F-AC2C-947E0ADF1C96}" srcId="{55C0ED94-C46D-4A76-9817-0F7C5268007C}" destId="{1E195EC4-A24F-4095-A25B-1B3EC313C497}" srcOrd="0" destOrd="0" parTransId="{2556C223-C61C-4776-8831-60E04EC9549E}" sibTransId="{76AF0AF9-336F-464A-80D4-AD6A0688749D}"/>
    <dgm:cxn modelId="{E7A2E610-A38D-43E6-989A-9A824411B813}" type="presOf" srcId="{62716457-B22D-4E9E-B0B5-551FE7DCE7A1}" destId="{FCAC0BA6-1727-4C94-AC62-A8E560D2B8D5}" srcOrd="0" destOrd="0" presId="urn:microsoft.com/office/officeart/2005/8/layout/vList3"/>
    <dgm:cxn modelId="{1C53B67C-5535-48FF-BD37-F484DD503C69}" type="presOf" srcId="{1E195EC4-A24F-4095-A25B-1B3EC313C497}" destId="{E9E48050-1863-4C20-B591-D3084E45751A}" srcOrd="0" destOrd="0" presId="urn:microsoft.com/office/officeart/2005/8/layout/vList3"/>
    <dgm:cxn modelId="{3F4F0353-8B57-4476-B8D5-EB1240B0DF17}" type="presOf" srcId="{55C0ED94-C46D-4A76-9817-0F7C5268007C}" destId="{2A1EC0C0-9856-45DE-89ED-5F8E4826507E}" srcOrd="0" destOrd="0" presId="urn:microsoft.com/office/officeart/2005/8/layout/vList3"/>
    <dgm:cxn modelId="{26B1CE5A-BB1F-4BC3-A80D-557E1029B21B}" type="presParOf" srcId="{2A1EC0C0-9856-45DE-89ED-5F8E4826507E}" destId="{B3175F60-F8B9-4818-8A7C-151985A615DC}" srcOrd="0" destOrd="0" presId="urn:microsoft.com/office/officeart/2005/8/layout/vList3"/>
    <dgm:cxn modelId="{395DDC14-1322-4EEA-808B-59F1C0CD22A2}" type="presParOf" srcId="{B3175F60-F8B9-4818-8A7C-151985A615DC}" destId="{CA4248EE-5D4B-4A77-BCF3-022ED1D735E5}" srcOrd="0" destOrd="0" presId="urn:microsoft.com/office/officeart/2005/8/layout/vList3"/>
    <dgm:cxn modelId="{17259453-B926-45A7-80B4-5CEEEF598E22}" type="presParOf" srcId="{B3175F60-F8B9-4818-8A7C-151985A615DC}" destId="{E9E48050-1863-4C20-B591-D3084E45751A}" srcOrd="1" destOrd="0" presId="urn:microsoft.com/office/officeart/2005/8/layout/vList3"/>
    <dgm:cxn modelId="{E8B879F1-2268-4609-B4CF-C5B334E0E9A6}" type="presParOf" srcId="{2A1EC0C0-9856-45DE-89ED-5F8E4826507E}" destId="{AA45DF84-3593-471E-9EDB-51C28D274225}" srcOrd="1" destOrd="0" presId="urn:microsoft.com/office/officeart/2005/8/layout/vList3"/>
    <dgm:cxn modelId="{DC942AC2-F80C-4C00-B585-DA2670A5F499}" type="presParOf" srcId="{2A1EC0C0-9856-45DE-89ED-5F8E4826507E}" destId="{D260B2E5-42E1-4B0D-A8FC-53DB458B1660}" srcOrd="2" destOrd="0" presId="urn:microsoft.com/office/officeart/2005/8/layout/vList3"/>
    <dgm:cxn modelId="{2E0A0A93-BDB9-49EC-81E0-BE2C48D68D82}" type="presParOf" srcId="{D260B2E5-42E1-4B0D-A8FC-53DB458B1660}" destId="{03776B7B-B6B6-48F3-9EC8-8488CEA22BCB}" srcOrd="0" destOrd="0" presId="urn:microsoft.com/office/officeart/2005/8/layout/vList3"/>
    <dgm:cxn modelId="{377E8971-EF85-4D99-8CD6-8D14D98D0896}" type="presParOf" srcId="{D260B2E5-42E1-4B0D-A8FC-53DB458B1660}" destId="{FCAC0BA6-1727-4C94-AC62-A8E560D2B8D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44A562A-8321-41C6-A09D-22F60EA5C7DB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9064D9-D100-48A0-AF5C-AF3519FB82FE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000" dirty="0" smtClean="0">
              <a:latin typeface="Arial Black" pitchFamily="34" charset="0"/>
            </a:rPr>
            <a:t>Planetary winds</a:t>
          </a:r>
          <a:endParaRPr lang="en-US" sz="2000" dirty="0">
            <a:latin typeface="Arial Black" pitchFamily="34" charset="0"/>
          </a:endParaRPr>
        </a:p>
      </dgm:t>
    </dgm:pt>
    <dgm:pt modelId="{96AEED48-6BDA-4095-AE1C-2830DAB22D23}" type="parTrans" cxnId="{BD613E21-A6EB-49BF-B02C-909E62D7F1C1}">
      <dgm:prSet/>
      <dgm:spPr/>
      <dgm:t>
        <a:bodyPr/>
        <a:lstStyle/>
        <a:p>
          <a:endParaRPr lang="en-US"/>
        </a:p>
      </dgm:t>
    </dgm:pt>
    <dgm:pt modelId="{47EC740F-0864-49D9-B3FD-8571A04109C9}" type="sibTrans" cxnId="{BD613E21-A6EB-49BF-B02C-909E62D7F1C1}">
      <dgm:prSet/>
      <dgm:spPr/>
      <dgm:t>
        <a:bodyPr/>
        <a:lstStyle/>
        <a:p>
          <a:endParaRPr lang="en-US"/>
        </a:p>
      </dgm:t>
    </dgm:pt>
    <dgm:pt modelId="{E818B511-FAC4-4AA1-9391-F5E3FEC6D571}">
      <dgm:prSet phldrT="[Text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Also called as permanent winds</a:t>
          </a:r>
          <a:endParaRPr lang="en-US" sz="1800" dirty="0">
            <a:latin typeface="Arial Black" pitchFamily="34" charset="0"/>
          </a:endParaRPr>
        </a:p>
      </dgm:t>
    </dgm:pt>
    <dgm:pt modelId="{FB219DB7-A90E-4516-9313-ECC60E312547}" type="parTrans" cxnId="{4C70868B-3301-40C1-9DDB-5D524FC70AB4}">
      <dgm:prSet/>
      <dgm:spPr/>
      <dgm:t>
        <a:bodyPr/>
        <a:lstStyle/>
        <a:p>
          <a:endParaRPr lang="en-US"/>
        </a:p>
      </dgm:t>
    </dgm:pt>
    <dgm:pt modelId="{05DE3482-C55B-41A1-A941-80C00037750E}" type="sibTrans" cxnId="{4C70868B-3301-40C1-9DDB-5D524FC70AB4}">
      <dgm:prSet/>
      <dgm:spPr/>
      <dgm:t>
        <a:bodyPr/>
        <a:lstStyle/>
        <a:p>
          <a:endParaRPr lang="en-US"/>
        </a:p>
      </dgm:t>
    </dgm:pt>
    <dgm:pt modelId="{292CE1F2-202A-49F1-A33C-F353BD88A282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000" dirty="0" smtClean="0">
              <a:latin typeface="Arial Black" pitchFamily="34" charset="0"/>
            </a:rPr>
            <a:t>Periodic winds </a:t>
          </a:r>
          <a:endParaRPr lang="en-US" sz="2000" dirty="0">
            <a:latin typeface="Arial Black" pitchFamily="34" charset="0"/>
          </a:endParaRPr>
        </a:p>
      </dgm:t>
    </dgm:pt>
    <dgm:pt modelId="{A6C23C87-E6B9-4382-9B60-4135930331F2}" type="parTrans" cxnId="{CC04E24F-51CB-4753-89F0-B0AF5E4936F7}">
      <dgm:prSet/>
      <dgm:spPr/>
      <dgm:t>
        <a:bodyPr/>
        <a:lstStyle/>
        <a:p>
          <a:endParaRPr lang="en-US"/>
        </a:p>
      </dgm:t>
    </dgm:pt>
    <dgm:pt modelId="{8F216CF0-7970-4BC2-9DAD-B5D435AF3893}" type="sibTrans" cxnId="{CC04E24F-51CB-4753-89F0-B0AF5E4936F7}">
      <dgm:prSet/>
      <dgm:spPr/>
      <dgm:t>
        <a:bodyPr/>
        <a:lstStyle/>
        <a:p>
          <a:endParaRPr lang="en-US"/>
        </a:p>
      </dgm:t>
    </dgm:pt>
    <dgm:pt modelId="{B6E5687E-8B47-4AC9-81D7-D899AD8F81E6}">
      <dgm:prSet phldrT="[Text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These blow in definite direction during a particular time of the day or year</a:t>
          </a:r>
          <a:endParaRPr lang="en-US" sz="1800" dirty="0">
            <a:latin typeface="Arial Black" pitchFamily="34" charset="0"/>
          </a:endParaRPr>
        </a:p>
      </dgm:t>
    </dgm:pt>
    <dgm:pt modelId="{FE32A5E7-77EF-407B-9B54-8138B06D4E61}" type="parTrans" cxnId="{394163B7-E828-481D-BAB3-DEC4F17D7022}">
      <dgm:prSet/>
      <dgm:spPr/>
      <dgm:t>
        <a:bodyPr/>
        <a:lstStyle/>
        <a:p>
          <a:endParaRPr lang="en-US"/>
        </a:p>
      </dgm:t>
    </dgm:pt>
    <dgm:pt modelId="{52FF0642-A21C-4472-8062-613A583C3CA0}" type="sibTrans" cxnId="{394163B7-E828-481D-BAB3-DEC4F17D7022}">
      <dgm:prSet/>
      <dgm:spPr/>
      <dgm:t>
        <a:bodyPr/>
        <a:lstStyle/>
        <a:p>
          <a:endParaRPr lang="en-US"/>
        </a:p>
      </dgm:t>
    </dgm:pt>
    <dgm:pt modelId="{4AD82BE3-4CBD-46E0-B603-DC94FD74D6AD}">
      <dgm:prSet phldrT="[Text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Examples-Monsoon winds, Land and Sea breeze.</a:t>
          </a:r>
          <a:endParaRPr lang="en-US" sz="1800" dirty="0">
            <a:latin typeface="Arial Black" pitchFamily="34" charset="0"/>
          </a:endParaRPr>
        </a:p>
      </dgm:t>
    </dgm:pt>
    <dgm:pt modelId="{E81BD1C8-476B-47D3-BC6A-181AA727AA4F}" type="parTrans" cxnId="{831A1498-A655-4529-845E-75A4FE7F9885}">
      <dgm:prSet/>
      <dgm:spPr/>
      <dgm:t>
        <a:bodyPr/>
        <a:lstStyle/>
        <a:p>
          <a:endParaRPr lang="en-US"/>
        </a:p>
      </dgm:t>
    </dgm:pt>
    <dgm:pt modelId="{97DDA044-2CA7-4C34-A8C9-EB01D884AB40}" type="sibTrans" cxnId="{831A1498-A655-4529-845E-75A4FE7F9885}">
      <dgm:prSet/>
      <dgm:spPr/>
      <dgm:t>
        <a:bodyPr/>
        <a:lstStyle/>
        <a:p>
          <a:endParaRPr lang="en-US"/>
        </a:p>
      </dgm:t>
    </dgm:pt>
    <dgm:pt modelId="{6F20E0E4-C57E-494C-9B50-350AE7C2C7B4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000" dirty="0" smtClean="0">
              <a:latin typeface="Arial Black" pitchFamily="34" charset="0"/>
            </a:rPr>
            <a:t>Local  winds </a:t>
          </a:r>
          <a:endParaRPr lang="en-US" sz="2000" dirty="0">
            <a:latin typeface="Arial Black" pitchFamily="34" charset="0"/>
          </a:endParaRPr>
        </a:p>
      </dgm:t>
    </dgm:pt>
    <dgm:pt modelId="{92963733-17BD-4DCC-8F77-FE268DA4EBF5}" type="parTrans" cxnId="{1AFA7498-FCC8-40A2-B9B3-476F88923BBE}">
      <dgm:prSet/>
      <dgm:spPr/>
      <dgm:t>
        <a:bodyPr/>
        <a:lstStyle/>
        <a:p>
          <a:endParaRPr lang="en-US"/>
        </a:p>
      </dgm:t>
    </dgm:pt>
    <dgm:pt modelId="{DEC07911-3B35-4743-A77F-18E8CB8414F9}" type="sibTrans" cxnId="{1AFA7498-FCC8-40A2-B9B3-476F88923BBE}">
      <dgm:prSet/>
      <dgm:spPr/>
      <dgm:t>
        <a:bodyPr/>
        <a:lstStyle/>
        <a:p>
          <a:endParaRPr lang="en-US"/>
        </a:p>
      </dgm:t>
    </dgm:pt>
    <dgm:pt modelId="{DC7D2403-19AA-41D3-B71A-E628529E6E35}">
      <dgm:prSet phldrT="[Text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These blow over a small area and for a short Period</a:t>
          </a:r>
          <a:endParaRPr lang="en-US" sz="1800" dirty="0">
            <a:latin typeface="Arial Black" pitchFamily="34" charset="0"/>
          </a:endParaRPr>
        </a:p>
      </dgm:t>
    </dgm:pt>
    <dgm:pt modelId="{C0EA1011-D815-457B-A62D-67168A57B841}" type="parTrans" cxnId="{39CD323A-9322-43E6-AE59-CE2EEC781752}">
      <dgm:prSet/>
      <dgm:spPr/>
      <dgm:t>
        <a:bodyPr/>
        <a:lstStyle/>
        <a:p>
          <a:endParaRPr lang="en-US"/>
        </a:p>
      </dgm:t>
    </dgm:pt>
    <dgm:pt modelId="{12B70C7C-E5BC-4D97-9DE7-BBFFAEE137A6}" type="sibTrans" cxnId="{39CD323A-9322-43E6-AE59-CE2EEC781752}">
      <dgm:prSet/>
      <dgm:spPr/>
      <dgm:t>
        <a:bodyPr/>
        <a:lstStyle/>
        <a:p>
          <a:endParaRPr lang="en-US"/>
        </a:p>
      </dgm:t>
    </dgm:pt>
    <dgm:pt modelId="{FF015507-9763-40BF-84DB-7A32048A6264}">
      <dgm:prSet phldrT="[Text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Mainly originate due to presence of permanent pressure belts.</a:t>
          </a:r>
          <a:endParaRPr lang="en-US" sz="1800" dirty="0">
            <a:latin typeface="Arial Black" pitchFamily="34" charset="0"/>
          </a:endParaRPr>
        </a:p>
      </dgm:t>
    </dgm:pt>
    <dgm:pt modelId="{241F086A-EC4C-4FB6-8297-6B3DB514AD23}" type="parTrans" cxnId="{1C52D7AE-3151-4B8B-BCA0-AB7DD2AAA168}">
      <dgm:prSet/>
      <dgm:spPr/>
      <dgm:t>
        <a:bodyPr/>
        <a:lstStyle/>
        <a:p>
          <a:endParaRPr lang="en-US"/>
        </a:p>
      </dgm:t>
    </dgm:pt>
    <dgm:pt modelId="{1F18DBDE-1B03-4D5B-8F25-7B5447EA9A04}" type="sibTrans" cxnId="{1C52D7AE-3151-4B8B-BCA0-AB7DD2AAA168}">
      <dgm:prSet/>
      <dgm:spPr/>
      <dgm:t>
        <a:bodyPr/>
        <a:lstStyle/>
        <a:p>
          <a:endParaRPr lang="en-US"/>
        </a:p>
      </dgm:t>
    </dgm:pt>
    <dgm:pt modelId="{3F8F7588-8C69-4F5F-88E8-C807260B3B20}">
      <dgm:prSet phldrT="[Text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Examples –Trade </a:t>
          </a:r>
          <a:r>
            <a:rPr lang="en-US" sz="1800" dirty="0" err="1" smtClean="0">
              <a:latin typeface="Arial Black" pitchFamily="34" charset="0"/>
            </a:rPr>
            <a:t>winds,Westerlies</a:t>
          </a:r>
          <a:r>
            <a:rPr lang="en-US" sz="1800" dirty="0" smtClean="0">
              <a:latin typeface="Arial Black" pitchFamily="34" charset="0"/>
            </a:rPr>
            <a:t>  and Polar winds</a:t>
          </a:r>
          <a:endParaRPr lang="en-US" sz="1800" dirty="0">
            <a:latin typeface="Arial Black" pitchFamily="34" charset="0"/>
          </a:endParaRPr>
        </a:p>
      </dgm:t>
    </dgm:pt>
    <dgm:pt modelId="{7AB44707-E97F-4A94-AE13-7E9162E25A10}" type="parTrans" cxnId="{037AFAA7-2BB3-4876-8AC2-30C525490AD2}">
      <dgm:prSet/>
      <dgm:spPr/>
      <dgm:t>
        <a:bodyPr/>
        <a:lstStyle/>
        <a:p>
          <a:endParaRPr lang="en-US"/>
        </a:p>
      </dgm:t>
    </dgm:pt>
    <dgm:pt modelId="{0FCE609A-0E5C-4C2D-A8AC-B0B7FA390EFC}" type="sibTrans" cxnId="{037AFAA7-2BB3-4876-8AC2-30C525490AD2}">
      <dgm:prSet/>
      <dgm:spPr/>
      <dgm:t>
        <a:bodyPr/>
        <a:lstStyle/>
        <a:p>
          <a:endParaRPr lang="en-US"/>
        </a:p>
      </dgm:t>
    </dgm:pt>
    <dgm:pt modelId="{84764D03-C78B-4DFD-8CDE-1605D1C66FAB}">
      <dgm:prSet phldrT="[Text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Mainly originate due to differential heating of the earth surface or local difference of atmospheric pressure.</a:t>
          </a:r>
          <a:endParaRPr lang="en-US" sz="1800" dirty="0">
            <a:latin typeface="Arial Black" pitchFamily="34" charset="0"/>
          </a:endParaRPr>
        </a:p>
      </dgm:t>
    </dgm:pt>
    <dgm:pt modelId="{14877882-430D-4B30-9B78-845CDC95394D}" type="parTrans" cxnId="{4763A042-5FF2-41B1-8FA3-877ADF3D1891}">
      <dgm:prSet/>
      <dgm:spPr/>
      <dgm:t>
        <a:bodyPr/>
        <a:lstStyle/>
        <a:p>
          <a:endParaRPr lang="en-US"/>
        </a:p>
      </dgm:t>
    </dgm:pt>
    <dgm:pt modelId="{2F390C91-4EE1-4865-8BF3-88F6055FFBD0}" type="sibTrans" cxnId="{4763A042-5FF2-41B1-8FA3-877ADF3D1891}">
      <dgm:prSet/>
      <dgm:spPr/>
      <dgm:t>
        <a:bodyPr/>
        <a:lstStyle/>
        <a:p>
          <a:endParaRPr lang="en-US"/>
        </a:p>
      </dgm:t>
    </dgm:pt>
    <dgm:pt modelId="{B7300A1F-61F6-42F0-A411-90D8A5509594}">
      <dgm:prSet phldrT="[Text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Mainly derive local names.</a:t>
          </a:r>
          <a:endParaRPr lang="en-US" sz="1800" dirty="0">
            <a:latin typeface="Arial Black" pitchFamily="34" charset="0"/>
          </a:endParaRPr>
        </a:p>
      </dgm:t>
    </dgm:pt>
    <dgm:pt modelId="{E8869739-492D-43B1-B16A-5396B43A7DEE}" type="parTrans" cxnId="{10F48B4A-ABE4-4A26-BEF5-390725AC4532}">
      <dgm:prSet/>
      <dgm:spPr/>
      <dgm:t>
        <a:bodyPr/>
        <a:lstStyle/>
        <a:p>
          <a:endParaRPr lang="en-US"/>
        </a:p>
      </dgm:t>
    </dgm:pt>
    <dgm:pt modelId="{4805CC26-2048-4906-A847-03FB49D55DC1}" type="sibTrans" cxnId="{10F48B4A-ABE4-4A26-BEF5-390725AC4532}">
      <dgm:prSet/>
      <dgm:spPr/>
      <dgm:t>
        <a:bodyPr/>
        <a:lstStyle/>
        <a:p>
          <a:endParaRPr lang="en-US"/>
        </a:p>
      </dgm:t>
    </dgm:pt>
    <dgm:pt modelId="{4B74CB90-0AFB-495E-BC98-0A7F0D0708A9}">
      <dgm:prSet phldrT="[Text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1800" dirty="0" smtClean="0">
              <a:latin typeface="Arial Black" pitchFamily="34" charset="0"/>
            </a:rPr>
            <a:t>Examples-</a:t>
          </a:r>
          <a:r>
            <a:rPr lang="en-US" sz="1800" dirty="0" err="1" smtClean="0">
              <a:latin typeface="Arial Black" pitchFamily="34" charset="0"/>
            </a:rPr>
            <a:t>Loo</a:t>
          </a:r>
          <a:r>
            <a:rPr lang="en-US" sz="1800" dirty="0" smtClean="0">
              <a:latin typeface="Arial Black" pitchFamily="34" charset="0"/>
            </a:rPr>
            <a:t>, </a:t>
          </a:r>
          <a:r>
            <a:rPr lang="en-US" sz="1800" dirty="0" err="1" smtClean="0">
              <a:latin typeface="Arial Black" pitchFamily="34" charset="0"/>
            </a:rPr>
            <a:t>Chinook,Harmattan</a:t>
          </a:r>
          <a:r>
            <a:rPr lang="en-US" sz="1800" dirty="0" smtClean="0">
              <a:latin typeface="Arial Black" pitchFamily="34" charset="0"/>
            </a:rPr>
            <a:t>. </a:t>
          </a:r>
          <a:endParaRPr lang="en-US" sz="1800" dirty="0">
            <a:latin typeface="Arial Black" pitchFamily="34" charset="0"/>
          </a:endParaRPr>
        </a:p>
      </dgm:t>
    </dgm:pt>
    <dgm:pt modelId="{0A17C570-CAFA-46A5-A434-A56F94DA4848}" type="parTrans" cxnId="{3E15EB2E-1FDB-47A9-8DAA-A03D75AC24A6}">
      <dgm:prSet/>
      <dgm:spPr/>
      <dgm:t>
        <a:bodyPr/>
        <a:lstStyle/>
        <a:p>
          <a:endParaRPr lang="en-US"/>
        </a:p>
      </dgm:t>
    </dgm:pt>
    <dgm:pt modelId="{08E45B55-B911-4505-AE62-E25682CB3087}" type="sibTrans" cxnId="{3E15EB2E-1FDB-47A9-8DAA-A03D75AC24A6}">
      <dgm:prSet/>
      <dgm:spPr/>
      <dgm:t>
        <a:bodyPr/>
        <a:lstStyle/>
        <a:p>
          <a:endParaRPr lang="en-US"/>
        </a:p>
      </dgm:t>
    </dgm:pt>
    <dgm:pt modelId="{76D5B841-1187-46E9-8EA2-8853714C8BCC}" type="pres">
      <dgm:prSet presAssocID="{044A562A-8321-41C6-A09D-22F60EA5C7D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C32FF31-4F72-4538-92DE-B0E66D071FD1}" type="pres">
      <dgm:prSet presAssocID="{159064D9-D100-48A0-AF5C-AF3519FB82FE}" presName="parentLin" presStyleCnt="0"/>
      <dgm:spPr/>
    </dgm:pt>
    <dgm:pt modelId="{63F8A93D-E493-42D5-8ECB-350D91B7B8E8}" type="pres">
      <dgm:prSet presAssocID="{159064D9-D100-48A0-AF5C-AF3519FB82FE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7A2B532D-C40F-42EC-8F88-4A783735264E}" type="pres">
      <dgm:prSet presAssocID="{159064D9-D100-48A0-AF5C-AF3519FB82F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60AC1E-D615-41A4-9740-D9AD6A3A7318}" type="pres">
      <dgm:prSet presAssocID="{159064D9-D100-48A0-AF5C-AF3519FB82FE}" presName="negativeSpace" presStyleCnt="0"/>
      <dgm:spPr/>
    </dgm:pt>
    <dgm:pt modelId="{B4F12E0A-6FD3-43B6-BB0E-BDD933928D19}" type="pres">
      <dgm:prSet presAssocID="{159064D9-D100-48A0-AF5C-AF3519FB82FE}" presName="childText" presStyleLbl="conFgAcc1" presStyleIdx="0" presStyleCnt="3" custLinFactNeighborY="-540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437C0B-F96B-4B42-9615-F6818DFC0503}" type="pres">
      <dgm:prSet presAssocID="{47EC740F-0864-49D9-B3FD-8571A04109C9}" presName="spaceBetweenRectangles" presStyleCnt="0"/>
      <dgm:spPr/>
    </dgm:pt>
    <dgm:pt modelId="{B272CEE6-C519-4733-A353-B79AC4E55507}" type="pres">
      <dgm:prSet presAssocID="{292CE1F2-202A-49F1-A33C-F353BD88A282}" presName="parentLin" presStyleCnt="0"/>
      <dgm:spPr/>
    </dgm:pt>
    <dgm:pt modelId="{4B679626-2144-4A56-AAE8-696790EBE87C}" type="pres">
      <dgm:prSet presAssocID="{292CE1F2-202A-49F1-A33C-F353BD88A282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6F2FF86C-08AA-4BA1-819B-77B605706527}" type="pres">
      <dgm:prSet presAssocID="{292CE1F2-202A-49F1-A33C-F353BD88A28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AC4927-331C-4660-BEA6-7099D6A5B30D}" type="pres">
      <dgm:prSet presAssocID="{292CE1F2-202A-49F1-A33C-F353BD88A282}" presName="negativeSpace" presStyleCnt="0"/>
      <dgm:spPr/>
    </dgm:pt>
    <dgm:pt modelId="{A0998483-BA8A-44C0-9BC0-1B7A3036B1B7}" type="pres">
      <dgm:prSet presAssocID="{292CE1F2-202A-49F1-A33C-F353BD88A282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96B527-709F-4164-A5C0-995248DFCB1B}" type="pres">
      <dgm:prSet presAssocID="{8F216CF0-7970-4BC2-9DAD-B5D435AF3893}" presName="spaceBetweenRectangles" presStyleCnt="0"/>
      <dgm:spPr/>
    </dgm:pt>
    <dgm:pt modelId="{620E822B-1882-41A2-AD25-41482C3279CE}" type="pres">
      <dgm:prSet presAssocID="{6F20E0E4-C57E-494C-9B50-350AE7C2C7B4}" presName="parentLin" presStyleCnt="0"/>
      <dgm:spPr/>
    </dgm:pt>
    <dgm:pt modelId="{D944EC51-F81B-4AAA-A962-F009E1DCB970}" type="pres">
      <dgm:prSet presAssocID="{6F20E0E4-C57E-494C-9B50-350AE7C2C7B4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07576542-8BFD-4FC0-B30F-CD075327EC32}" type="pres">
      <dgm:prSet presAssocID="{6F20E0E4-C57E-494C-9B50-350AE7C2C7B4}" presName="parentText" presStyleLbl="node1" presStyleIdx="2" presStyleCnt="3" custLinFactNeighborX="49533" custLinFactNeighborY="-1926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08A8DE-9897-4383-932B-51683A299534}" type="pres">
      <dgm:prSet presAssocID="{6F20E0E4-C57E-494C-9B50-350AE7C2C7B4}" presName="negativeSpace" presStyleCnt="0"/>
      <dgm:spPr/>
    </dgm:pt>
    <dgm:pt modelId="{96AAF6D7-A783-47E9-9A84-404FCCCF9A0B}" type="pres">
      <dgm:prSet presAssocID="{6F20E0E4-C57E-494C-9B50-350AE7C2C7B4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B20012-1B94-4325-A543-E4C21C8FBC83}" type="presOf" srcId="{6F20E0E4-C57E-494C-9B50-350AE7C2C7B4}" destId="{D944EC51-F81B-4AAA-A962-F009E1DCB970}" srcOrd="0" destOrd="0" presId="urn:microsoft.com/office/officeart/2005/8/layout/list1"/>
    <dgm:cxn modelId="{7B6827E0-AD1B-48A0-96B1-69FC5A8FF022}" type="presOf" srcId="{84764D03-C78B-4DFD-8CDE-1605D1C66FAB}" destId="{A0998483-BA8A-44C0-9BC0-1B7A3036B1B7}" srcOrd="0" destOrd="1" presId="urn:microsoft.com/office/officeart/2005/8/layout/list1"/>
    <dgm:cxn modelId="{CC04E24F-51CB-4753-89F0-B0AF5E4936F7}" srcId="{044A562A-8321-41C6-A09D-22F60EA5C7DB}" destId="{292CE1F2-202A-49F1-A33C-F353BD88A282}" srcOrd="1" destOrd="0" parTransId="{A6C23C87-E6B9-4382-9B60-4135930331F2}" sibTransId="{8F216CF0-7970-4BC2-9DAD-B5D435AF3893}"/>
    <dgm:cxn modelId="{10F48B4A-ABE4-4A26-BEF5-390725AC4532}" srcId="{6F20E0E4-C57E-494C-9B50-350AE7C2C7B4}" destId="{B7300A1F-61F6-42F0-A411-90D8A5509594}" srcOrd="1" destOrd="0" parTransId="{E8869739-492D-43B1-B16A-5396B43A7DEE}" sibTransId="{4805CC26-2048-4906-A847-03FB49D55DC1}"/>
    <dgm:cxn modelId="{4AF140D5-319C-4C26-B5B1-2D01B3763D6F}" type="presOf" srcId="{3F8F7588-8C69-4F5F-88E8-C807260B3B20}" destId="{B4F12E0A-6FD3-43B6-BB0E-BDD933928D19}" srcOrd="0" destOrd="2" presId="urn:microsoft.com/office/officeart/2005/8/layout/list1"/>
    <dgm:cxn modelId="{394163B7-E828-481D-BAB3-DEC4F17D7022}" srcId="{292CE1F2-202A-49F1-A33C-F353BD88A282}" destId="{B6E5687E-8B47-4AC9-81D7-D899AD8F81E6}" srcOrd="0" destOrd="0" parTransId="{FE32A5E7-77EF-407B-9B54-8138B06D4E61}" sibTransId="{52FF0642-A21C-4472-8062-613A583C3CA0}"/>
    <dgm:cxn modelId="{B7795C7C-94DE-4978-B2AD-11203AC1CB49}" type="presOf" srcId="{FF015507-9763-40BF-84DB-7A32048A6264}" destId="{B4F12E0A-6FD3-43B6-BB0E-BDD933928D19}" srcOrd="0" destOrd="1" presId="urn:microsoft.com/office/officeart/2005/8/layout/list1"/>
    <dgm:cxn modelId="{4C70868B-3301-40C1-9DDB-5D524FC70AB4}" srcId="{159064D9-D100-48A0-AF5C-AF3519FB82FE}" destId="{E818B511-FAC4-4AA1-9391-F5E3FEC6D571}" srcOrd="0" destOrd="0" parTransId="{FB219DB7-A90E-4516-9313-ECC60E312547}" sibTransId="{05DE3482-C55B-41A1-A941-80C00037750E}"/>
    <dgm:cxn modelId="{1AFA7498-FCC8-40A2-B9B3-476F88923BBE}" srcId="{044A562A-8321-41C6-A09D-22F60EA5C7DB}" destId="{6F20E0E4-C57E-494C-9B50-350AE7C2C7B4}" srcOrd="2" destOrd="0" parTransId="{92963733-17BD-4DCC-8F77-FE268DA4EBF5}" sibTransId="{DEC07911-3B35-4743-A77F-18E8CB8414F9}"/>
    <dgm:cxn modelId="{B7B6D138-021F-43C5-A81A-6408B20DFF59}" type="presOf" srcId="{159064D9-D100-48A0-AF5C-AF3519FB82FE}" destId="{63F8A93D-E493-42D5-8ECB-350D91B7B8E8}" srcOrd="0" destOrd="0" presId="urn:microsoft.com/office/officeart/2005/8/layout/list1"/>
    <dgm:cxn modelId="{BD613E21-A6EB-49BF-B02C-909E62D7F1C1}" srcId="{044A562A-8321-41C6-A09D-22F60EA5C7DB}" destId="{159064D9-D100-48A0-AF5C-AF3519FB82FE}" srcOrd="0" destOrd="0" parTransId="{96AEED48-6BDA-4095-AE1C-2830DAB22D23}" sibTransId="{47EC740F-0864-49D9-B3FD-8571A04109C9}"/>
    <dgm:cxn modelId="{831A1498-A655-4529-845E-75A4FE7F9885}" srcId="{292CE1F2-202A-49F1-A33C-F353BD88A282}" destId="{4AD82BE3-4CBD-46E0-B603-DC94FD74D6AD}" srcOrd="2" destOrd="0" parTransId="{E81BD1C8-476B-47D3-BC6A-181AA727AA4F}" sibTransId="{97DDA044-2CA7-4C34-A8C9-EB01D884AB40}"/>
    <dgm:cxn modelId="{1C52D7AE-3151-4B8B-BCA0-AB7DD2AAA168}" srcId="{159064D9-D100-48A0-AF5C-AF3519FB82FE}" destId="{FF015507-9763-40BF-84DB-7A32048A6264}" srcOrd="1" destOrd="0" parTransId="{241F086A-EC4C-4FB6-8297-6B3DB514AD23}" sibTransId="{1F18DBDE-1B03-4D5B-8F25-7B5447EA9A04}"/>
    <dgm:cxn modelId="{20E0279B-2DC3-4042-8E4D-C73604AE3B48}" type="presOf" srcId="{292CE1F2-202A-49F1-A33C-F353BD88A282}" destId="{4B679626-2144-4A56-AAE8-696790EBE87C}" srcOrd="0" destOrd="0" presId="urn:microsoft.com/office/officeart/2005/8/layout/list1"/>
    <dgm:cxn modelId="{037AFAA7-2BB3-4876-8AC2-30C525490AD2}" srcId="{159064D9-D100-48A0-AF5C-AF3519FB82FE}" destId="{3F8F7588-8C69-4F5F-88E8-C807260B3B20}" srcOrd="2" destOrd="0" parTransId="{7AB44707-E97F-4A94-AE13-7E9162E25A10}" sibTransId="{0FCE609A-0E5C-4C2D-A8AC-B0B7FA390EFC}"/>
    <dgm:cxn modelId="{AE568DCB-CF28-4D3E-9E92-8EB797419416}" type="presOf" srcId="{4AD82BE3-4CBD-46E0-B603-DC94FD74D6AD}" destId="{A0998483-BA8A-44C0-9BC0-1B7A3036B1B7}" srcOrd="0" destOrd="2" presId="urn:microsoft.com/office/officeart/2005/8/layout/list1"/>
    <dgm:cxn modelId="{9B31ACB5-D62D-4D9D-922F-BA9CC65D43DE}" type="presOf" srcId="{B7300A1F-61F6-42F0-A411-90D8A5509594}" destId="{96AAF6D7-A783-47E9-9A84-404FCCCF9A0B}" srcOrd="0" destOrd="1" presId="urn:microsoft.com/office/officeart/2005/8/layout/list1"/>
    <dgm:cxn modelId="{21AB47D2-611B-44F6-8C1F-CDB8681ABAD2}" type="presOf" srcId="{4B74CB90-0AFB-495E-BC98-0A7F0D0708A9}" destId="{96AAF6D7-A783-47E9-9A84-404FCCCF9A0B}" srcOrd="0" destOrd="2" presId="urn:microsoft.com/office/officeart/2005/8/layout/list1"/>
    <dgm:cxn modelId="{E4E41604-745B-4244-9E9F-1583C33C868B}" type="presOf" srcId="{B6E5687E-8B47-4AC9-81D7-D899AD8F81E6}" destId="{A0998483-BA8A-44C0-9BC0-1B7A3036B1B7}" srcOrd="0" destOrd="0" presId="urn:microsoft.com/office/officeart/2005/8/layout/list1"/>
    <dgm:cxn modelId="{39CD323A-9322-43E6-AE59-CE2EEC781752}" srcId="{6F20E0E4-C57E-494C-9B50-350AE7C2C7B4}" destId="{DC7D2403-19AA-41D3-B71A-E628529E6E35}" srcOrd="0" destOrd="0" parTransId="{C0EA1011-D815-457B-A62D-67168A57B841}" sibTransId="{12B70C7C-E5BC-4D97-9DE7-BBFFAEE137A6}"/>
    <dgm:cxn modelId="{7AD585F0-46B1-46D6-84ED-7D66B780E0F5}" type="presOf" srcId="{159064D9-D100-48A0-AF5C-AF3519FB82FE}" destId="{7A2B532D-C40F-42EC-8F88-4A783735264E}" srcOrd="1" destOrd="0" presId="urn:microsoft.com/office/officeart/2005/8/layout/list1"/>
    <dgm:cxn modelId="{3E15EB2E-1FDB-47A9-8DAA-A03D75AC24A6}" srcId="{6F20E0E4-C57E-494C-9B50-350AE7C2C7B4}" destId="{4B74CB90-0AFB-495E-BC98-0A7F0D0708A9}" srcOrd="2" destOrd="0" parTransId="{0A17C570-CAFA-46A5-A434-A56F94DA4848}" sibTransId="{08E45B55-B911-4505-AE62-E25682CB3087}"/>
    <dgm:cxn modelId="{DFBD7673-34D2-4C2A-A747-AC49F8FE5A5A}" type="presOf" srcId="{E818B511-FAC4-4AA1-9391-F5E3FEC6D571}" destId="{B4F12E0A-6FD3-43B6-BB0E-BDD933928D19}" srcOrd="0" destOrd="0" presId="urn:microsoft.com/office/officeart/2005/8/layout/list1"/>
    <dgm:cxn modelId="{4763A042-5FF2-41B1-8FA3-877ADF3D1891}" srcId="{292CE1F2-202A-49F1-A33C-F353BD88A282}" destId="{84764D03-C78B-4DFD-8CDE-1605D1C66FAB}" srcOrd="1" destOrd="0" parTransId="{14877882-430D-4B30-9B78-845CDC95394D}" sibTransId="{2F390C91-4EE1-4865-8BF3-88F6055FFBD0}"/>
    <dgm:cxn modelId="{355E8236-CE51-438E-B054-A22F801602F3}" type="presOf" srcId="{DC7D2403-19AA-41D3-B71A-E628529E6E35}" destId="{96AAF6D7-A783-47E9-9A84-404FCCCF9A0B}" srcOrd="0" destOrd="0" presId="urn:microsoft.com/office/officeart/2005/8/layout/list1"/>
    <dgm:cxn modelId="{D0021C15-FA88-4129-A248-567A6A63F569}" type="presOf" srcId="{6F20E0E4-C57E-494C-9B50-350AE7C2C7B4}" destId="{07576542-8BFD-4FC0-B30F-CD075327EC32}" srcOrd="1" destOrd="0" presId="urn:microsoft.com/office/officeart/2005/8/layout/list1"/>
    <dgm:cxn modelId="{E96368FB-B474-44A6-B429-1B415B5C56B9}" type="presOf" srcId="{292CE1F2-202A-49F1-A33C-F353BD88A282}" destId="{6F2FF86C-08AA-4BA1-819B-77B605706527}" srcOrd="1" destOrd="0" presId="urn:microsoft.com/office/officeart/2005/8/layout/list1"/>
    <dgm:cxn modelId="{612542F7-7A05-43C8-BEDD-C0197F5C943F}" type="presOf" srcId="{044A562A-8321-41C6-A09D-22F60EA5C7DB}" destId="{76D5B841-1187-46E9-8EA2-8853714C8BCC}" srcOrd="0" destOrd="0" presId="urn:microsoft.com/office/officeart/2005/8/layout/list1"/>
    <dgm:cxn modelId="{001E8BC7-A7FC-498C-B57B-BBFFC9CB5AA5}" type="presParOf" srcId="{76D5B841-1187-46E9-8EA2-8853714C8BCC}" destId="{9C32FF31-4F72-4538-92DE-B0E66D071FD1}" srcOrd="0" destOrd="0" presId="urn:microsoft.com/office/officeart/2005/8/layout/list1"/>
    <dgm:cxn modelId="{09610EBC-5079-4BD0-B355-F1BB6939B20F}" type="presParOf" srcId="{9C32FF31-4F72-4538-92DE-B0E66D071FD1}" destId="{63F8A93D-E493-42D5-8ECB-350D91B7B8E8}" srcOrd="0" destOrd="0" presId="urn:microsoft.com/office/officeart/2005/8/layout/list1"/>
    <dgm:cxn modelId="{EAA155AA-A338-4B12-A410-CAF93977D315}" type="presParOf" srcId="{9C32FF31-4F72-4538-92DE-B0E66D071FD1}" destId="{7A2B532D-C40F-42EC-8F88-4A783735264E}" srcOrd="1" destOrd="0" presId="urn:microsoft.com/office/officeart/2005/8/layout/list1"/>
    <dgm:cxn modelId="{FB37C777-31BF-4F1F-B3AB-3532BDBD8576}" type="presParOf" srcId="{76D5B841-1187-46E9-8EA2-8853714C8BCC}" destId="{B660AC1E-D615-41A4-9740-D9AD6A3A7318}" srcOrd="1" destOrd="0" presId="urn:microsoft.com/office/officeart/2005/8/layout/list1"/>
    <dgm:cxn modelId="{22D94592-2585-402E-968B-C19763BC1BCD}" type="presParOf" srcId="{76D5B841-1187-46E9-8EA2-8853714C8BCC}" destId="{B4F12E0A-6FD3-43B6-BB0E-BDD933928D19}" srcOrd="2" destOrd="0" presId="urn:microsoft.com/office/officeart/2005/8/layout/list1"/>
    <dgm:cxn modelId="{B89FDDA3-AC66-48C5-B4B4-98F5D1B11580}" type="presParOf" srcId="{76D5B841-1187-46E9-8EA2-8853714C8BCC}" destId="{BA437C0B-F96B-4B42-9615-F6818DFC0503}" srcOrd="3" destOrd="0" presId="urn:microsoft.com/office/officeart/2005/8/layout/list1"/>
    <dgm:cxn modelId="{BA1E60CD-AF98-416A-82DF-A21341C4091D}" type="presParOf" srcId="{76D5B841-1187-46E9-8EA2-8853714C8BCC}" destId="{B272CEE6-C519-4733-A353-B79AC4E55507}" srcOrd="4" destOrd="0" presId="urn:microsoft.com/office/officeart/2005/8/layout/list1"/>
    <dgm:cxn modelId="{3F4DC433-0907-4B5A-ABDF-CB4155D908CF}" type="presParOf" srcId="{B272CEE6-C519-4733-A353-B79AC4E55507}" destId="{4B679626-2144-4A56-AAE8-696790EBE87C}" srcOrd="0" destOrd="0" presId="urn:microsoft.com/office/officeart/2005/8/layout/list1"/>
    <dgm:cxn modelId="{6B68E1D0-2AC0-42D4-97B6-02A67DBD483D}" type="presParOf" srcId="{B272CEE6-C519-4733-A353-B79AC4E55507}" destId="{6F2FF86C-08AA-4BA1-819B-77B605706527}" srcOrd="1" destOrd="0" presId="urn:microsoft.com/office/officeart/2005/8/layout/list1"/>
    <dgm:cxn modelId="{DE567412-8F9C-4984-97B2-EF766D5A3EFE}" type="presParOf" srcId="{76D5B841-1187-46E9-8EA2-8853714C8BCC}" destId="{6EAC4927-331C-4660-BEA6-7099D6A5B30D}" srcOrd="5" destOrd="0" presId="urn:microsoft.com/office/officeart/2005/8/layout/list1"/>
    <dgm:cxn modelId="{34EE1C3D-655B-4F4A-B463-86322BFBF6E3}" type="presParOf" srcId="{76D5B841-1187-46E9-8EA2-8853714C8BCC}" destId="{A0998483-BA8A-44C0-9BC0-1B7A3036B1B7}" srcOrd="6" destOrd="0" presId="urn:microsoft.com/office/officeart/2005/8/layout/list1"/>
    <dgm:cxn modelId="{FEEA4DD1-D427-4BF5-B6FC-CFF173A90B53}" type="presParOf" srcId="{76D5B841-1187-46E9-8EA2-8853714C8BCC}" destId="{D596B527-709F-4164-A5C0-995248DFCB1B}" srcOrd="7" destOrd="0" presId="urn:microsoft.com/office/officeart/2005/8/layout/list1"/>
    <dgm:cxn modelId="{28CA1C3A-022F-41AF-921F-BF29BA7FC36B}" type="presParOf" srcId="{76D5B841-1187-46E9-8EA2-8853714C8BCC}" destId="{620E822B-1882-41A2-AD25-41482C3279CE}" srcOrd="8" destOrd="0" presId="urn:microsoft.com/office/officeart/2005/8/layout/list1"/>
    <dgm:cxn modelId="{3E04BCEF-323A-4C0E-8A34-BE1AFA27B0A5}" type="presParOf" srcId="{620E822B-1882-41A2-AD25-41482C3279CE}" destId="{D944EC51-F81B-4AAA-A962-F009E1DCB970}" srcOrd="0" destOrd="0" presId="urn:microsoft.com/office/officeart/2005/8/layout/list1"/>
    <dgm:cxn modelId="{D4A5E850-8516-46F6-9F0E-312F569DB5D6}" type="presParOf" srcId="{620E822B-1882-41A2-AD25-41482C3279CE}" destId="{07576542-8BFD-4FC0-B30F-CD075327EC32}" srcOrd="1" destOrd="0" presId="urn:microsoft.com/office/officeart/2005/8/layout/list1"/>
    <dgm:cxn modelId="{3C693B45-4849-4926-A8BF-DE629EF445FA}" type="presParOf" srcId="{76D5B841-1187-46E9-8EA2-8853714C8BCC}" destId="{7908A8DE-9897-4383-932B-51683A299534}" srcOrd="9" destOrd="0" presId="urn:microsoft.com/office/officeart/2005/8/layout/list1"/>
    <dgm:cxn modelId="{376E53B3-E885-4FC0-A8BB-BAB51ADF4D0A}" type="presParOf" srcId="{76D5B841-1187-46E9-8EA2-8853714C8BCC}" destId="{96AAF6D7-A783-47E9-9A84-404FCCCF9A0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76EA24C-F12F-49C1-847F-33586A3C90F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5CCF8B-4A7A-41E9-AFEC-91234FCC818F}">
      <dgm:prSet custT="1"/>
      <dgm:spPr/>
      <dgm:t>
        <a:bodyPr/>
        <a:lstStyle/>
        <a:p>
          <a:pPr rtl="0"/>
          <a:r>
            <a:rPr lang="en-US" sz="2800" b="1" dirty="0" smtClean="0">
              <a:latin typeface="Arial Black" pitchFamily="34" charset="0"/>
            </a:rPr>
            <a:t>4.MOISTURE</a:t>
          </a:r>
          <a:endParaRPr lang="en-US" sz="2800" b="1" dirty="0">
            <a:latin typeface="Arial Black" pitchFamily="34" charset="0"/>
          </a:endParaRPr>
        </a:p>
      </dgm:t>
    </dgm:pt>
    <dgm:pt modelId="{5AE08CD6-4418-4148-9BC7-AE22F92B6284}" type="parTrans" cxnId="{1A25AB54-EF0E-4C28-86F6-D516C668EC06}">
      <dgm:prSet/>
      <dgm:spPr/>
      <dgm:t>
        <a:bodyPr/>
        <a:lstStyle/>
        <a:p>
          <a:endParaRPr lang="en-US"/>
        </a:p>
      </dgm:t>
    </dgm:pt>
    <dgm:pt modelId="{97025C8C-EE97-4DBA-9582-2C7ED8F201F3}" type="sibTrans" cxnId="{1A25AB54-EF0E-4C28-86F6-D516C668EC06}">
      <dgm:prSet/>
      <dgm:spPr/>
      <dgm:t>
        <a:bodyPr/>
        <a:lstStyle/>
        <a:p>
          <a:endParaRPr lang="en-US"/>
        </a:p>
      </dgm:t>
    </dgm:pt>
    <dgm:pt modelId="{E8511D3E-5560-45CF-BD2F-5581C0BBC4E3}" type="pres">
      <dgm:prSet presAssocID="{976EA24C-F12F-49C1-847F-33586A3C90F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1F805BA-9421-47A5-AC49-79B83755D4EB}" type="pres">
      <dgm:prSet presAssocID="{3B5CCF8B-4A7A-41E9-AFEC-91234FCC818F}" presName="parentText" presStyleLbl="node1" presStyleIdx="0" presStyleCnt="1" custLinFactNeighborX="-18000" custLinFactNeighborY="1238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25AB54-EF0E-4C28-86F6-D516C668EC06}" srcId="{976EA24C-F12F-49C1-847F-33586A3C90F9}" destId="{3B5CCF8B-4A7A-41E9-AFEC-91234FCC818F}" srcOrd="0" destOrd="0" parTransId="{5AE08CD6-4418-4148-9BC7-AE22F92B6284}" sibTransId="{97025C8C-EE97-4DBA-9582-2C7ED8F201F3}"/>
    <dgm:cxn modelId="{F54E80FE-44D0-4959-B2D4-F8475CE678F7}" type="presOf" srcId="{3B5CCF8B-4A7A-41E9-AFEC-91234FCC818F}" destId="{C1F805BA-9421-47A5-AC49-79B83755D4EB}" srcOrd="0" destOrd="0" presId="urn:microsoft.com/office/officeart/2005/8/layout/vList2"/>
    <dgm:cxn modelId="{E5BDB7D5-1B67-4C04-87D9-7229D30C3C16}" type="presOf" srcId="{976EA24C-F12F-49C1-847F-33586A3C90F9}" destId="{E8511D3E-5560-45CF-BD2F-5581C0BBC4E3}" srcOrd="0" destOrd="0" presId="urn:microsoft.com/office/officeart/2005/8/layout/vList2"/>
    <dgm:cxn modelId="{5C1FEFD1-6F40-4388-8397-2D01A9197A86}" type="presParOf" srcId="{E8511D3E-5560-45CF-BD2F-5581C0BBC4E3}" destId="{C1F805BA-9421-47A5-AC49-79B83755D4E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ED6BDF2-3116-4364-A658-BE439F60AF3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567DDE6-38E2-4C87-AE2E-173BE913A688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Amount of water present in atmosphere is called Moisture.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A1583361-250D-4F38-A24F-A9D8D6967B0A}" type="parTrans" cxnId="{E77C5470-0C6E-47A0-8D13-774659985E85}">
      <dgm:prSet/>
      <dgm:spPr/>
      <dgm:t>
        <a:bodyPr/>
        <a:lstStyle/>
        <a:p>
          <a:endParaRPr lang="en-US"/>
        </a:p>
      </dgm:t>
    </dgm:pt>
    <dgm:pt modelId="{FD33D2D0-9D89-43AF-913F-55B45C6EE90E}" type="sibTrans" cxnId="{E77C5470-0C6E-47A0-8D13-774659985E85}">
      <dgm:prSet/>
      <dgm:spPr/>
      <dgm:t>
        <a:bodyPr/>
        <a:lstStyle/>
        <a:p>
          <a:endParaRPr lang="en-US"/>
        </a:p>
      </dgm:t>
    </dgm:pt>
    <dgm:pt modelId="{8EC2B205-E8B3-412A-8AE0-3F11CF7A4E6D}" type="pres">
      <dgm:prSet presAssocID="{9ED6BDF2-3116-4364-A658-BE439F60AF3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1A36FCA-1B9E-4BB3-AB34-0719D4E9C601}" type="pres">
      <dgm:prSet presAssocID="{9567DDE6-38E2-4C87-AE2E-173BE913A688}" presName="parentText" presStyleLbl="node1" presStyleIdx="0" presStyleCnt="1" custLinFactY="-26209" custLinFactNeighborX="-277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7C5470-0C6E-47A0-8D13-774659985E85}" srcId="{9ED6BDF2-3116-4364-A658-BE439F60AF34}" destId="{9567DDE6-38E2-4C87-AE2E-173BE913A688}" srcOrd="0" destOrd="0" parTransId="{A1583361-250D-4F38-A24F-A9D8D6967B0A}" sibTransId="{FD33D2D0-9D89-43AF-913F-55B45C6EE90E}"/>
    <dgm:cxn modelId="{4C06728A-A83D-443F-AD86-CD8BEDBCE376}" type="presOf" srcId="{9ED6BDF2-3116-4364-A658-BE439F60AF34}" destId="{8EC2B205-E8B3-412A-8AE0-3F11CF7A4E6D}" srcOrd="0" destOrd="0" presId="urn:microsoft.com/office/officeart/2005/8/layout/vList2"/>
    <dgm:cxn modelId="{D7E8FCDD-FFFF-4E1E-8EA4-44819148D13E}" type="presOf" srcId="{9567DDE6-38E2-4C87-AE2E-173BE913A688}" destId="{C1A36FCA-1B9E-4BB3-AB34-0719D4E9C601}" srcOrd="0" destOrd="0" presId="urn:microsoft.com/office/officeart/2005/8/layout/vList2"/>
    <dgm:cxn modelId="{A430777D-6511-452D-9923-D5109CFF11B5}" type="presParOf" srcId="{8EC2B205-E8B3-412A-8AE0-3F11CF7A4E6D}" destId="{C1A36FCA-1B9E-4BB3-AB34-0719D4E9C601}" srcOrd="0" destOrd="0" presId="urn:microsoft.com/office/officeart/2005/8/layout/vList2"/>
  </dgm:cxnLst>
  <dgm:bg>
    <a:solidFill>
      <a:schemeClr val="bg2">
        <a:lumMod val="9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BBE05C7-2627-4DBF-8189-504D873308BF}" type="doc">
      <dgm:prSet loTypeId="urn:microsoft.com/office/officeart/2005/8/layout/hierarchy4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90DE3D9-ADED-4F74-B9CC-26C2B1EB1058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Moisture in air varies from place to place.</a:t>
          </a:r>
          <a:endParaRPr lang="en-US" sz="2800" dirty="0">
            <a:latin typeface="Times New Roman" pitchFamily="18" charset="0"/>
            <a:cs typeface="Times New Roman" pitchFamily="18" charset="0"/>
          </a:endParaRPr>
        </a:p>
      </dgm:t>
    </dgm:pt>
    <dgm:pt modelId="{4B8A02E0-4338-48C6-BFD5-6E96B0D747F3}" type="parTrans" cxnId="{0398ED15-CFBF-439A-8A02-0267A9C0B724}">
      <dgm:prSet/>
      <dgm:spPr/>
      <dgm:t>
        <a:bodyPr/>
        <a:lstStyle/>
        <a:p>
          <a:endParaRPr lang="en-US"/>
        </a:p>
      </dgm:t>
    </dgm:pt>
    <dgm:pt modelId="{C427F4F1-E925-406B-8D8D-AFCB7235C3B0}" type="sibTrans" cxnId="{0398ED15-CFBF-439A-8A02-0267A9C0B724}">
      <dgm:prSet/>
      <dgm:spPr/>
      <dgm:t>
        <a:bodyPr/>
        <a:lstStyle/>
        <a:p>
          <a:endParaRPr lang="en-US"/>
        </a:p>
      </dgm:t>
    </dgm:pt>
    <dgm:pt modelId="{8145A672-ADA3-4309-8D4E-58B721AF3B39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There is more moisture in air in the summer season.</a:t>
          </a:r>
          <a:endParaRPr lang="en-US" sz="2400" dirty="0">
            <a:latin typeface="Times New Roman" pitchFamily="18" charset="0"/>
            <a:cs typeface="Times New Roman" pitchFamily="18" charset="0"/>
          </a:endParaRPr>
        </a:p>
      </dgm:t>
    </dgm:pt>
    <dgm:pt modelId="{4D4D36A1-2FD7-4CFA-A8D0-4B372E8ACA9A}" type="parTrans" cxnId="{7109BACF-3639-4777-91F6-97AE403A01D2}">
      <dgm:prSet/>
      <dgm:spPr/>
      <dgm:t>
        <a:bodyPr/>
        <a:lstStyle/>
        <a:p>
          <a:endParaRPr lang="en-US"/>
        </a:p>
      </dgm:t>
    </dgm:pt>
    <dgm:pt modelId="{520BE300-ED25-456B-8B7E-5C0B2B8BD09F}" type="sibTrans" cxnId="{7109BACF-3639-4777-91F6-97AE403A01D2}">
      <dgm:prSet/>
      <dgm:spPr/>
      <dgm:t>
        <a:bodyPr/>
        <a:lstStyle/>
        <a:p>
          <a:endParaRPr lang="en-US"/>
        </a:p>
      </dgm:t>
    </dgm:pt>
    <dgm:pt modelId="{457FDA7D-401E-4F94-855E-E3FC2EBD4CD3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The amount  of moisture decreases with height above the sea level. </a:t>
          </a:r>
          <a:endParaRPr lang="en-US" sz="2400" dirty="0">
            <a:latin typeface="Times New Roman" pitchFamily="18" charset="0"/>
            <a:cs typeface="Times New Roman" pitchFamily="18" charset="0"/>
          </a:endParaRPr>
        </a:p>
      </dgm:t>
    </dgm:pt>
    <dgm:pt modelId="{2ACF00ED-4CA6-4663-A74C-107749BE7576}" type="parTrans" cxnId="{144A1D8A-A590-46F1-81B4-998F5A2D06D8}">
      <dgm:prSet/>
      <dgm:spPr/>
      <dgm:t>
        <a:bodyPr/>
        <a:lstStyle/>
        <a:p>
          <a:endParaRPr lang="en-US"/>
        </a:p>
      </dgm:t>
    </dgm:pt>
    <dgm:pt modelId="{6D25B1A2-AD75-4B0D-93DF-21E30AB2ABF4}" type="sibTrans" cxnId="{144A1D8A-A590-46F1-81B4-998F5A2D06D8}">
      <dgm:prSet/>
      <dgm:spPr/>
      <dgm:t>
        <a:bodyPr/>
        <a:lstStyle/>
        <a:p>
          <a:endParaRPr lang="en-US"/>
        </a:p>
      </dgm:t>
    </dgm:pt>
    <dgm:pt modelId="{F919ACA5-CC2A-4DFB-A549-0F595DE740EE}">
      <dgm:prSet phldrT="[Text]" custT="1"/>
      <dgm:spPr>
        <a:solidFill>
          <a:srgbClr val="0070C0"/>
        </a:solidFill>
      </dgm:spPr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The air in equatorial regions has maximum moisture.</a:t>
          </a:r>
          <a:endParaRPr lang="en-US" sz="2400" dirty="0">
            <a:latin typeface="Times New Roman" pitchFamily="18" charset="0"/>
            <a:cs typeface="Times New Roman" pitchFamily="18" charset="0"/>
          </a:endParaRPr>
        </a:p>
      </dgm:t>
    </dgm:pt>
    <dgm:pt modelId="{335BD5BA-45EB-43B4-B556-53D3D38A5E3F}" type="parTrans" cxnId="{126223BB-8444-4667-94B7-6C057A2F3ED8}">
      <dgm:prSet/>
      <dgm:spPr/>
      <dgm:t>
        <a:bodyPr/>
        <a:lstStyle/>
        <a:p>
          <a:endParaRPr lang="en-US"/>
        </a:p>
      </dgm:t>
    </dgm:pt>
    <dgm:pt modelId="{99021BD7-D65A-473B-B407-F5A7F9294CD2}" type="sibTrans" cxnId="{126223BB-8444-4667-94B7-6C057A2F3ED8}">
      <dgm:prSet/>
      <dgm:spPr/>
      <dgm:t>
        <a:bodyPr/>
        <a:lstStyle/>
        <a:p>
          <a:endParaRPr lang="en-US"/>
        </a:p>
      </dgm:t>
    </dgm:pt>
    <dgm:pt modelId="{816EF81A-7BA3-4056-A528-B430C5B3A26B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sz="2400" dirty="0" smtClean="0">
              <a:latin typeface="Times New Roman" pitchFamily="18" charset="0"/>
              <a:cs typeface="Times New Roman" pitchFamily="18" charset="0"/>
            </a:rPr>
            <a:t>The amount of moisture in the air is about zero at the poles in winters.</a:t>
          </a:r>
          <a:endParaRPr lang="en-US" sz="2400" dirty="0">
            <a:latin typeface="Times New Roman" pitchFamily="18" charset="0"/>
            <a:cs typeface="Times New Roman" pitchFamily="18" charset="0"/>
          </a:endParaRPr>
        </a:p>
      </dgm:t>
    </dgm:pt>
    <dgm:pt modelId="{B5088D6D-6A10-464A-BF92-FF8E9137EB40}" type="parTrans" cxnId="{6EBEDC91-42A4-4738-8F94-F29033566788}">
      <dgm:prSet/>
      <dgm:spPr/>
      <dgm:t>
        <a:bodyPr/>
        <a:lstStyle/>
        <a:p>
          <a:endParaRPr lang="en-US"/>
        </a:p>
      </dgm:t>
    </dgm:pt>
    <dgm:pt modelId="{1C35E0F3-7038-4438-BEC5-02314DD0F1E3}" type="sibTrans" cxnId="{6EBEDC91-42A4-4738-8F94-F29033566788}">
      <dgm:prSet/>
      <dgm:spPr/>
      <dgm:t>
        <a:bodyPr/>
        <a:lstStyle/>
        <a:p>
          <a:endParaRPr lang="en-US"/>
        </a:p>
      </dgm:t>
    </dgm:pt>
    <dgm:pt modelId="{501E05F7-ACFA-43D4-824B-1CBFD932B99F}" type="pres">
      <dgm:prSet presAssocID="{4BBE05C7-2627-4DBF-8189-504D873308BF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95368A0-C043-4EAC-84D9-D82691B0827D}" type="pres">
      <dgm:prSet presAssocID="{190DE3D9-ADED-4F74-B9CC-26C2B1EB1058}" presName="vertOne" presStyleCnt="0"/>
      <dgm:spPr/>
    </dgm:pt>
    <dgm:pt modelId="{6C6857B2-14F0-4E5D-9F1B-85E4FE058C46}" type="pres">
      <dgm:prSet presAssocID="{190DE3D9-ADED-4F74-B9CC-26C2B1EB1058}" presName="txOne" presStyleLbl="node0" presStyleIdx="0" presStyleCnt="1" custLinFactNeighborX="895" custLinFactNeighborY="-66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6CD55E-4943-4D9F-A62E-0E88C8D95BDA}" type="pres">
      <dgm:prSet presAssocID="{190DE3D9-ADED-4F74-B9CC-26C2B1EB1058}" presName="parTransOne" presStyleCnt="0"/>
      <dgm:spPr/>
    </dgm:pt>
    <dgm:pt modelId="{2658AC6F-3C01-42AB-B212-4746EF2854BA}" type="pres">
      <dgm:prSet presAssocID="{190DE3D9-ADED-4F74-B9CC-26C2B1EB1058}" presName="horzOne" presStyleCnt="0"/>
      <dgm:spPr/>
    </dgm:pt>
    <dgm:pt modelId="{F04D4944-2FD4-4F73-A65C-094685F92611}" type="pres">
      <dgm:prSet presAssocID="{8145A672-ADA3-4309-8D4E-58B721AF3B39}" presName="vertTwo" presStyleCnt="0"/>
      <dgm:spPr/>
    </dgm:pt>
    <dgm:pt modelId="{E58FD746-F81F-43FA-A7D0-A6FD600D54D2}" type="pres">
      <dgm:prSet presAssocID="{8145A672-ADA3-4309-8D4E-58B721AF3B39}" presName="txTwo" presStyleLbl="node2" presStyleIdx="0" presStyleCnt="2" custScaleX="69274" custLinFactNeighborX="-17853" custLinFactNeighborY="679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F3DE079-7AE3-485C-B67A-03E94B4EBCD8}" type="pres">
      <dgm:prSet presAssocID="{8145A672-ADA3-4309-8D4E-58B721AF3B39}" presName="parTransTwo" presStyleCnt="0"/>
      <dgm:spPr/>
    </dgm:pt>
    <dgm:pt modelId="{C83A5BA2-81E6-4E26-B6B0-3F266C716842}" type="pres">
      <dgm:prSet presAssocID="{8145A672-ADA3-4309-8D4E-58B721AF3B39}" presName="horzTwo" presStyleCnt="0"/>
      <dgm:spPr/>
    </dgm:pt>
    <dgm:pt modelId="{BBAA6485-F902-4C56-B939-011F755BFD16}" type="pres">
      <dgm:prSet presAssocID="{457FDA7D-401E-4F94-855E-E3FC2EBD4CD3}" presName="vertThree" presStyleCnt="0"/>
      <dgm:spPr/>
    </dgm:pt>
    <dgm:pt modelId="{ED9AF543-3964-4FE0-BD19-A6640C12883C}" type="pres">
      <dgm:prSet presAssocID="{457FDA7D-401E-4F94-855E-E3FC2EBD4CD3}" presName="txThree" presStyleLbl="node3" presStyleIdx="0" presStyleCnt="2" custScaleX="2000000" custLinFactNeighborX="-60888" custLinFactNeighborY="8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27A136B-E73B-40D5-B71F-5ED7085AFF9B}" type="pres">
      <dgm:prSet presAssocID="{457FDA7D-401E-4F94-855E-E3FC2EBD4CD3}" presName="horzThree" presStyleCnt="0"/>
      <dgm:spPr/>
    </dgm:pt>
    <dgm:pt modelId="{850822BC-0EDF-47F8-B11F-E419AF8AA664}" type="pres">
      <dgm:prSet presAssocID="{6D25B1A2-AD75-4B0D-93DF-21E30AB2ABF4}" presName="sibSpaceThree" presStyleCnt="0"/>
      <dgm:spPr/>
    </dgm:pt>
    <dgm:pt modelId="{25986B5B-85F6-417B-A18D-95D71FA40F69}" type="pres">
      <dgm:prSet presAssocID="{816EF81A-7BA3-4056-A528-B430C5B3A26B}" presName="vertThree" presStyleCnt="0"/>
      <dgm:spPr/>
    </dgm:pt>
    <dgm:pt modelId="{E3044D65-42DB-45A2-8BD3-BF77A9F5EFC8}" type="pres">
      <dgm:prSet presAssocID="{816EF81A-7BA3-4056-A528-B430C5B3A26B}" presName="txThree" presStyleLbl="node3" presStyleIdx="1" presStyleCnt="2" custScaleX="2000000" custScaleY="98529" custLinFactX="508565" custLinFactNeighborX="600000" custLinFactNeighborY="1699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83F0454-530D-4A8D-BAE7-ADED592C7D28}" type="pres">
      <dgm:prSet presAssocID="{816EF81A-7BA3-4056-A528-B430C5B3A26B}" presName="horzThree" presStyleCnt="0"/>
      <dgm:spPr/>
    </dgm:pt>
    <dgm:pt modelId="{191EF8F6-7627-4AA3-9B65-4252F7F8230B}" type="pres">
      <dgm:prSet presAssocID="{520BE300-ED25-456B-8B7E-5C0B2B8BD09F}" presName="sibSpaceTwo" presStyleCnt="0"/>
      <dgm:spPr/>
    </dgm:pt>
    <dgm:pt modelId="{C39A8CCE-EA41-49C4-9371-DFB1F8D6DDF1}" type="pres">
      <dgm:prSet presAssocID="{F919ACA5-CC2A-4DFB-A549-0F595DE740EE}" presName="vertTwo" presStyleCnt="0"/>
      <dgm:spPr/>
    </dgm:pt>
    <dgm:pt modelId="{6A641660-A328-4687-B403-5137C5031621}" type="pres">
      <dgm:prSet presAssocID="{F919ACA5-CC2A-4DFB-A549-0F595DE740EE}" presName="txTwo" presStyleLbl="node2" presStyleIdx="1" presStyleCnt="2" custScaleX="1742616" custLinFactNeighborX="-66010" custLinFactNeighborY="846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DB5B18C-E06D-4844-86E2-2C55502E6B0A}" type="pres">
      <dgm:prSet presAssocID="{F919ACA5-CC2A-4DFB-A549-0F595DE740EE}" presName="horzTwo" presStyleCnt="0"/>
      <dgm:spPr/>
    </dgm:pt>
  </dgm:ptLst>
  <dgm:cxnLst>
    <dgm:cxn modelId="{040B47DD-5E03-45A6-8566-7FA2355F2F68}" type="presOf" srcId="{F919ACA5-CC2A-4DFB-A549-0F595DE740EE}" destId="{6A641660-A328-4687-B403-5137C5031621}" srcOrd="0" destOrd="0" presId="urn:microsoft.com/office/officeart/2005/8/layout/hierarchy4"/>
    <dgm:cxn modelId="{126223BB-8444-4667-94B7-6C057A2F3ED8}" srcId="{190DE3D9-ADED-4F74-B9CC-26C2B1EB1058}" destId="{F919ACA5-CC2A-4DFB-A549-0F595DE740EE}" srcOrd="1" destOrd="0" parTransId="{335BD5BA-45EB-43B4-B556-53D3D38A5E3F}" sibTransId="{99021BD7-D65A-473B-B407-F5A7F9294CD2}"/>
    <dgm:cxn modelId="{0398ED15-CFBF-439A-8A02-0267A9C0B724}" srcId="{4BBE05C7-2627-4DBF-8189-504D873308BF}" destId="{190DE3D9-ADED-4F74-B9CC-26C2B1EB1058}" srcOrd="0" destOrd="0" parTransId="{4B8A02E0-4338-48C6-BFD5-6E96B0D747F3}" sibTransId="{C427F4F1-E925-406B-8D8D-AFCB7235C3B0}"/>
    <dgm:cxn modelId="{6DEFD3DA-8225-4748-9A74-4832C0E0B243}" type="presOf" srcId="{4BBE05C7-2627-4DBF-8189-504D873308BF}" destId="{501E05F7-ACFA-43D4-824B-1CBFD932B99F}" srcOrd="0" destOrd="0" presId="urn:microsoft.com/office/officeart/2005/8/layout/hierarchy4"/>
    <dgm:cxn modelId="{4ED9736E-12E6-4FAC-8646-6F74AD561430}" type="presOf" srcId="{190DE3D9-ADED-4F74-B9CC-26C2B1EB1058}" destId="{6C6857B2-14F0-4E5D-9F1B-85E4FE058C46}" srcOrd="0" destOrd="0" presId="urn:microsoft.com/office/officeart/2005/8/layout/hierarchy4"/>
    <dgm:cxn modelId="{7109BACF-3639-4777-91F6-97AE403A01D2}" srcId="{190DE3D9-ADED-4F74-B9CC-26C2B1EB1058}" destId="{8145A672-ADA3-4309-8D4E-58B721AF3B39}" srcOrd="0" destOrd="0" parTransId="{4D4D36A1-2FD7-4CFA-A8D0-4B372E8ACA9A}" sibTransId="{520BE300-ED25-456B-8B7E-5C0B2B8BD09F}"/>
    <dgm:cxn modelId="{2A165330-4908-4E3A-A49D-E7CCA9F784F1}" type="presOf" srcId="{457FDA7D-401E-4F94-855E-E3FC2EBD4CD3}" destId="{ED9AF543-3964-4FE0-BD19-A6640C12883C}" srcOrd="0" destOrd="0" presId="urn:microsoft.com/office/officeart/2005/8/layout/hierarchy4"/>
    <dgm:cxn modelId="{08C351A6-181A-459D-9437-B70F218E655A}" type="presOf" srcId="{816EF81A-7BA3-4056-A528-B430C5B3A26B}" destId="{E3044D65-42DB-45A2-8BD3-BF77A9F5EFC8}" srcOrd="0" destOrd="0" presId="urn:microsoft.com/office/officeart/2005/8/layout/hierarchy4"/>
    <dgm:cxn modelId="{6EBEDC91-42A4-4738-8F94-F29033566788}" srcId="{8145A672-ADA3-4309-8D4E-58B721AF3B39}" destId="{816EF81A-7BA3-4056-A528-B430C5B3A26B}" srcOrd="1" destOrd="0" parTransId="{B5088D6D-6A10-464A-BF92-FF8E9137EB40}" sibTransId="{1C35E0F3-7038-4438-BEC5-02314DD0F1E3}"/>
    <dgm:cxn modelId="{3F473A97-38B8-4FA2-AB38-1C1E3AD56F2E}" type="presOf" srcId="{8145A672-ADA3-4309-8D4E-58B721AF3B39}" destId="{E58FD746-F81F-43FA-A7D0-A6FD600D54D2}" srcOrd="0" destOrd="0" presId="urn:microsoft.com/office/officeart/2005/8/layout/hierarchy4"/>
    <dgm:cxn modelId="{144A1D8A-A590-46F1-81B4-998F5A2D06D8}" srcId="{8145A672-ADA3-4309-8D4E-58B721AF3B39}" destId="{457FDA7D-401E-4F94-855E-E3FC2EBD4CD3}" srcOrd="0" destOrd="0" parTransId="{2ACF00ED-4CA6-4663-A74C-107749BE7576}" sibTransId="{6D25B1A2-AD75-4B0D-93DF-21E30AB2ABF4}"/>
    <dgm:cxn modelId="{6E8C2B42-D2EC-4C39-A88E-1AFF608E8497}" type="presParOf" srcId="{501E05F7-ACFA-43D4-824B-1CBFD932B99F}" destId="{295368A0-C043-4EAC-84D9-D82691B0827D}" srcOrd="0" destOrd="0" presId="urn:microsoft.com/office/officeart/2005/8/layout/hierarchy4"/>
    <dgm:cxn modelId="{B76CA1FE-C088-4CD5-9CAA-D65E3F849753}" type="presParOf" srcId="{295368A0-C043-4EAC-84D9-D82691B0827D}" destId="{6C6857B2-14F0-4E5D-9F1B-85E4FE058C46}" srcOrd="0" destOrd="0" presId="urn:microsoft.com/office/officeart/2005/8/layout/hierarchy4"/>
    <dgm:cxn modelId="{95712198-7705-4822-A6FF-C714D2B2A605}" type="presParOf" srcId="{295368A0-C043-4EAC-84D9-D82691B0827D}" destId="{586CD55E-4943-4D9F-A62E-0E88C8D95BDA}" srcOrd="1" destOrd="0" presId="urn:microsoft.com/office/officeart/2005/8/layout/hierarchy4"/>
    <dgm:cxn modelId="{17CC6CED-7CF5-4346-A651-4E2FFB49B8A9}" type="presParOf" srcId="{295368A0-C043-4EAC-84D9-D82691B0827D}" destId="{2658AC6F-3C01-42AB-B212-4746EF2854BA}" srcOrd="2" destOrd="0" presId="urn:microsoft.com/office/officeart/2005/8/layout/hierarchy4"/>
    <dgm:cxn modelId="{26F81906-772A-439C-BECF-CE7A6BCF5B1E}" type="presParOf" srcId="{2658AC6F-3C01-42AB-B212-4746EF2854BA}" destId="{F04D4944-2FD4-4F73-A65C-094685F92611}" srcOrd="0" destOrd="0" presId="urn:microsoft.com/office/officeart/2005/8/layout/hierarchy4"/>
    <dgm:cxn modelId="{7607C8D0-E05E-41B1-BEE7-B079596A6528}" type="presParOf" srcId="{F04D4944-2FD4-4F73-A65C-094685F92611}" destId="{E58FD746-F81F-43FA-A7D0-A6FD600D54D2}" srcOrd="0" destOrd="0" presId="urn:microsoft.com/office/officeart/2005/8/layout/hierarchy4"/>
    <dgm:cxn modelId="{6184EAC0-11D4-4FB2-A2BF-A10FD1968082}" type="presParOf" srcId="{F04D4944-2FD4-4F73-A65C-094685F92611}" destId="{AF3DE079-7AE3-485C-B67A-03E94B4EBCD8}" srcOrd="1" destOrd="0" presId="urn:microsoft.com/office/officeart/2005/8/layout/hierarchy4"/>
    <dgm:cxn modelId="{01692556-DEF2-45FD-9789-5D45BC7A11AE}" type="presParOf" srcId="{F04D4944-2FD4-4F73-A65C-094685F92611}" destId="{C83A5BA2-81E6-4E26-B6B0-3F266C716842}" srcOrd="2" destOrd="0" presId="urn:microsoft.com/office/officeart/2005/8/layout/hierarchy4"/>
    <dgm:cxn modelId="{EF0D0B35-4C13-4B8E-B76E-AE7461546877}" type="presParOf" srcId="{C83A5BA2-81E6-4E26-B6B0-3F266C716842}" destId="{BBAA6485-F902-4C56-B939-011F755BFD16}" srcOrd="0" destOrd="0" presId="urn:microsoft.com/office/officeart/2005/8/layout/hierarchy4"/>
    <dgm:cxn modelId="{AA9134F3-ABE8-49AA-B375-BD11EDA1323F}" type="presParOf" srcId="{BBAA6485-F902-4C56-B939-011F755BFD16}" destId="{ED9AF543-3964-4FE0-BD19-A6640C12883C}" srcOrd="0" destOrd="0" presId="urn:microsoft.com/office/officeart/2005/8/layout/hierarchy4"/>
    <dgm:cxn modelId="{4F94FF6F-13E1-4C35-8CEE-EFE87AD4E398}" type="presParOf" srcId="{BBAA6485-F902-4C56-B939-011F755BFD16}" destId="{127A136B-E73B-40D5-B71F-5ED7085AFF9B}" srcOrd="1" destOrd="0" presId="urn:microsoft.com/office/officeart/2005/8/layout/hierarchy4"/>
    <dgm:cxn modelId="{0637C6F8-57CF-4B94-A6D2-07613DA43706}" type="presParOf" srcId="{C83A5BA2-81E6-4E26-B6B0-3F266C716842}" destId="{850822BC-0EDF-47F8-B11F-E419AF8AA664}" srcOrd="1" destOrd="0" presId="urn:microsoft.com/office/officeart/2005/8/layout/hierarchy4"/>
    <dgm:cxn modelId="{7BDBDD4A-F52E-4413-97F7-8E75B528611D}" type="presParOf" srcId="{C83A5BA2-81E6-4E26-B6B0-3F266C716842}" destId="{25986B5B-85F6-417B-A18D-95D71FA40F69}" srcOrd="2" destOrd="0" presId="urn:microsoft.com/office/officeart/2005/8/layout/hierarchy4"/>
    <dgm:cxn modelId="{8AB8F778-48F1-4DB6-B991-4EEA5E38C7BD}" type="presParOf" srcId="{25986B5B-85F6-417B-A18D-95D71FA40F69}" destId="{E3044D65-42DB-45A2-8BD3-BF77A9F5EFC8}" srcOrd="0" destOrd="0" presId="urn:microsoft.com/office/officeart/2005/8/layout/hierarchy4"/>
    <dgm:cxn modelId="{D8C629AB-B821-4861-8C58-E04FDD9C2AE9}" type="presParOf" srcId="{25986B5B-85F6-417B-A18D-95D71FA40F69}" destId="{783F0454-530D-4A8D-BAE7-ADED592C7D28}" srcOrd="1" destOrd="0" presId="urn:microsoft.com/office/officeart/2005/8/layout/hierarchy4"/>
    <dgm:cxn modelId="{DD83C357-1CC5-471D-A128-2C75A1BF306C}" type="presParOf" srcId="{2658AC6F-3C01-42AB-B212-4746EF2854BA}" destId="{191EF8F6-7627-4AA3-9B65-4252F7F8230B}" srcOrd="1" destOrd="0" presId="urn:microsoft.com/office/officeart/2005/8/layout/hierarchy4"/>
    <dgm:cxn modelId="{C40A2F28-D166-488B-BB6D-B3425373EEF2}" type="presParOf" srcId="{2658AC6F-3C01-42AB-B212-4746EF2854BA}" destId="{C39A8CCE-EA41-49C4-9371-DFB1F8D6DDF1}" srcOrd="2" destOrd="0" presId="urn:microsoft.com/office/officeart/2005/8/layout/hierarchy4"/>
    <dgm:cxn modelId="{FE2E3011-3D5F-4627-B672-6BEB60454154}" type="presParOf" srcId="{C39A8CCE-EA41-49C4-9371-DFB1F8D6DDF1}" destId="{6A641660-A328-4687-B403-5137C5031621}" srcOrd="0" destOrd="0" presId="urn:microsoft.com/office/officeart/2005/8/layout/hierarchy4"/>
    <dgm:cxn modelId="{F18BD76F-B612-43BC-B489-A97BD15DC852}" type="presParOf" srcId="{C39A8CCE-EA41-49C4-9371-DFB1F8D6DDF1}" destId="{4DB5B18C-E06D-4844-86E2-2C55502E6B0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30D58A0-49AE-4868-81B7-AFFDFD22A99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8E2AF6-77BA-43A2-AC9D-E7EAD4F8248A}">
      <dgm:prSet phldrT="[Text]" custT="1"/>
      <dgm:spPr>
        <a:solidFill>
          <a:srgbClr val="0070C0"/>
        </a:solidFill>
      </dgm:spPr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Precipitation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83C1563E-687F-469D-8E97-F23FCE91FFBF}" type="sibTrans" cxnId="{58959768-6CA3-43FF-8841-A9BE19EB3A94}">
      <dgm:prSet/>
      <dgm:spPr/>
      <dgm:t>
        <a:bodyPr/>
        <a:lstStyle/>
        <a:p>
          <a:endParaRPr lang="en-US"/>
        </a:p>
      </dgm:t>
    </dgm:pt>
    <dgm:pt modelId="{C2A31844-C845-4D87-B0BC-69198E42A8F9}" type="parTrans" cxnId="{58959768-6CA3-43FF-8841-A9BE19EB3A94}">
      <dgm:prSet/>
      <dgm:spPr/>
      <dgm:t>
        <a:bodyPr/>
        <a:lstStyle/>
        <a:p>
          <a:endParaRPr lang="en-US"/>
        </a:p>
      </dgm:t>
    </dgm:pt>
    <dgm:pt modelId="{A4748097-CAFC-4976-8908-2167FEB33DEC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Condensation</a:t>
          </a:r>
          <a:endParaRPr lang="en-US" sz="3200" b="1" dirty="0">
            <a:latin typeface="Times New Roman" pitchFamily="18" charset="0"/>
            <a:cs typeface="Times New Roman" pitchFamily="18" charset="0"/>
          </a:endParaRPr>
        </a:p>
      </dgm:t>
    </dgm:pt>
    <dgm:pt modelId="{E0D652F5-27A9-4974-9490-5483580AF2DA}" type="sibTrans" cxnId="{03C2AC0A-A261-45AC-B61C-8BFACB7D4F7D}">
      <dgm:prSet/>
      <dgm:spPr/>
      <dgm:t>
        <a:bodyPr/>
        <a:lstStyle/>
        <a:p>
          <a:endParaRPr lang="en-US"/>
        </a:p>
      </dgm:t>
    </dgm:pt>
    <dgm:pt modelId="{97C20B01-7669-4035-BCE2-4A81C4B8A032}" type="parTrans" cxnId="{03C2AC0A-A261-45AC-B61C-8BFACB7D4F7D}">
      <dgm:prSet/>
      <dgm:spPr/>
      <dgm:t>
        <a:bodyPr/>
        <a:lstStyle/>
        <a:p>
          <a:endParaRPr lang="en-US"/>
        </a:p>
      </dgm:t>
    </dgm:pt>
    <dgm:pt modelId="{2CCEDEF3-B079-4EC9-B472-A3650604A08E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b="1" dirty="0" smtClean="0">
              <a:latin typeface="Times New Roman" pitchFamily="18" charset="0"/>
              <a:cs typeface="Times New Roman" pitchFamily="18" charset="0"/>
            </a:rPr>
            <a:t>Evaporation</a:t>
          </a:r>
          <a:endParaRPr lang="en-US" sz="3200" b="1" dirty="0">
            <a:latin typeface="Times New Roman" pitchFamily="18" charset="0"/>
            <a:cs typeface="Times New Roman" pitchFamily="18" charset="0"/>
          </a:endParaRPr>
        </a:p>
      </dgm:t>
    </dgm:pt>
    <dgm:pt modelId="{E39E816D-F80E-44F1-935F-38D1D5DE8F3F}" type="sibTrans" cxnId="{4968CD7B-249B-4C98-9BC8-4DB89B81D6E6}">
      <dgm:prSet/>
      <dgm:spPr/>
      <dgm:t>
        <a:bodyPr/>
        <a:lstStyle/>
        <a:p>
          <a:endParaRPr lang="en-US"/>
        </a:p>
      </dgm:t>
    </dgm:pt>
    <dgm:pt modelId="{045AF7FD-1B50-4B28-869A-F409C3264A23}" type="parTrans" cxnId="{4968CD7B-249B-4C98-9BC8-4DB89B81D6E6}">
      <dgm:prSet/>
      <dgm:spPr/>
      <dgm:t>
        <a:bodyPr/>
        <a:lstStyle/>
        <a:p>
          <a:endParaRPr lang="en-US"/>
        </a:p>
      </dgm:t>
    </dgm:pt>
    <dgm:pt modelId="{403A385C-BC8F-4A7D-B3CF-80F0EE950BBA}" type="pres">
      <dgm:prSet presAssocID="{B30D58A0-49AE-4868-81B7-AFFDFD22A99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0C383D-44A2-4021-8557-94E4241CF951}" type="pres">
      <dgm:prSet presAssocID="{2CCEDEF3-B079-4EC9-B472-A3650604A08E}" presName="node" presStyleLbl="node1" presStyleIdx="0" presStyleCnt="3" custScaleX="164151" custRadScaleRad="183751" custRadScaleInc="-1739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300E9E-774F-4664-A1AC-FE94954D92D1}" type="pres">
      <dgm:prSet presAssocID="{E39E816D-F80E-44F1-935F-38D1D5DE8F3F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627B5DD-E51B-4FD8-8B05-440022012777}" type="pres">
      <dgm:prSet presAssocID="{E39E816D-F80E-44F1-935F-38D1D5DE8F3F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E153637-24AB-42EA-BD8D-7DF430B339AD}" type="pres">
      <dgm:prSet presAssocID="{A4748097-CAFC-4976-8908-2167FEB33DEC}" presName="node" presStyleLbl="node1" presStyleIdx="1" presStyleCnt="3" custScaleX="194419" custRadScaleRad="94009" custRadScaleInc="-2132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078E97-A9BF-43E0-86CE-1210B69A3960}" type="pres">
      <dgm:prSet presAssocID="{E0D652F5-27A9-4974-9490-5483580AF2DA}" presName="sibTrans" presStyleLbl="sibTrans2D1" presStyleIdx="1" presStyleCnt="3"/>
      <dgm:spPr/>
      <dgm:t>
        <a:bodyPr/>
        <a:lstStyle/>
        <a:p>
          <a:endParaRPr lang="en-US"/>
        </a:p>
      </dgm:t>
    </dgm:pt>
    <dgm:pt modelId="{0F3E8F4C-C332-4362-9A25-5AD7E7F6E726}" type="pres">
      <dgm:prSet presAssocID="{E0D652F5-27A9-4974-9490-5483580AF2DA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32540154-6D2A-42E4-A5B9-ECA98298A55A}" type="pres">
      <dgm:prSet presAssocID="{5A8E2AF6-77BA-43A2-AC9D-E7EAD4F8248A}" presName="node" presStyleLbl="node1" presStyleIdx="2" presStyleCnt="3" custScaleX="209915" custRadScaleRad="128757" custRadScaleInc="-2083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FE1F38-6E04-4124-A06F-729693F8AB42}" type="pres">
      <dgm:prSet presAssocID="{83C1563E-687F-469D-8E97-F23FCE91FFBF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FCC19F1-10E6-4F8A-A33D-84C39025DCBD}" type="pres">
      <dgm:prSet presAssocID="{83C1563E-687F-469D-8E97-F23FCE91FFBF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3792F33D-E40C-4F19-AEDF-668BD3BA749C}" type="presOf" srcId="{83C1563E-687F-469D-8E97-F23FCE91FFBF}" destId="{6FCC19F1-10E6-4F8A-A33D-84C39025DCBD}" srcOrd="1" destOrd="0" presId="urn:microsoft.com/office/officeart/2005/8/layout/cycle2"/>
    <dgm:cxn modelId="{1DAA15B3-CD1D-4390-8248-702D741C6FAE}" type="presOf" srcId="{5A8E2AF6-77BA-43A2-AC9D-E7EAD4F8248A}" destId="{32540154-6D2A-42E4-A5B9-ECA98298A55A}" srcOrd="0" destOrd="0" presId="urn:microsoft.com/office/officeart/2005/8/layout/cycle2"/>
    <dgm:cxn modelId="{CC68CC36-8D4E-4FDD-92D4-2C4232F1F4AC}" type="presOf" srcId="{B30D58A0-49AE-4868-81B7-AFFDFD22A991}" destId="{403A385C-BC8F-4A7D-B3CF-80F0EE950BBA}" srcOrd="0" destOrd="0" presId="urn:microsoft.com/office/officeart/2005/8/layout/cycle2"/>
    <dgm:cxn modelId="{D5B05674-1F02-4922-9DA8-2A920771F9CC}" type="presOf" srcId="{83C1563E-687F-469D-8E97-F23FCE91FFBF}" destId="{22FE1F38-6E04-4124-A06F-729693F8AB42}" srcOrd="0" destOrd="0" presId="urn:microsoft.com/office/officeart/2005/8/layout/cycle2"/>
    <dgm:cxn modelId="{73EBA8A8-206F-4491-BC42-361AF9A6B4DC}" type="presOf" srcId="{E39E816D-F80E-44F1-935F-38D1D5DE8F3F}" destId="{9627B5DD-E51B-4FD8-8B05-440022012777}" srcOrd="1" destOrd="0" presId="urn:microsoft.com/office/officeart/2005/8/layout/cycle2"/>
    <dgm:cxn modelId="{7E72FF23-93F2-4A8F-AD00-3562CA711CB5}" type="presOf" srcId="{E39E816D-F80E-44F1-935F-38D1D5DE8F3F}" destId="{69300E9E-774F-4664-A1AC-FE94954D92D1}" srcOrd="0" destOrd="0" presId="urn:microsoft.com/office/officeart/2005/8/layout/cycle2"/>
    <dgm:cxn modelId="{03C2AC0A-A261-45AC-B61C-8BFACB7D4F7D}" srcId="{B30D58A0-49AE-4868-81B7-AFFDFD22A991}" destId="{A4748097-CAFC-4976-8908-2167FEB33DEC}" srcOrd="1" destOrd="0" parTransId="{97C20B01-7669-4035-BCE2-4A81C4B8A032}" sibTransId="{E0D652F5-27A9-4974-9490-5483580AF2DA}"/>
    <dgm:cxn modelId="{CFFEB1A1-F182-453A-872B-A7EDEE752FBB}" type="presOf" srcId="{2CCEDEF3-B079-4EC9-B472-A3650604A08E}" destId="{5D0C383D-44A2-4021-8557-94E4241CF951}" srcOrd="0" destOrd="0" presId="urn:microsoft.com/office/officeart/2005/8/layout/cycle2"/>
    <dgm:cxn modelId="{4968CD7B-249B-4C98-9BC8-4DB89B81D6E6}" srcId="{B30D58A0-49AE-4868-81B7-AFFDFD22A991}" destId="{2CCEDEF3-B079-4EC9-B472-A3650604A08E}" srcOrd="0" destOrd="0" parTransId="{045AF7FD-1B50-4B28-869A-F409C3264A23}" sibTransId="{E39E816D-F80E-44F1-935F-38D1D5DE8F3F}"/>
    <dgm:cxn modelId="{05E468CC-8432-4460-8EEB-5D1E0AAA3289}" type="presOf" srcId="{A4748097-CAFC-4976-8908-2167FEB33DEC}" destId="{2E153637-24AB-42EA-BD8D-7DF430B339AD}" srcOrd="0" destOrd="0" presId="urn:microsoft.com/office/officeart/2005/8/layout/cycle2"/>
    <dgm:cxn modelId="{DE02D0BE-B259-4A16-9010-AF49EF41D74F}" type="presOf" srcId="{E0D652F5-27A9-4974-9490-5483580AF2DA}" destId="{0F3E8F4C-C332-4362-9A25-5AD7E7F6E726}" srcOrd="1" destOrd="0" presId="urn:microsoft.com/office/officeart/2005/8/layout/cycle2"/>
    <dgm:cxn modelId="{E10E870E-5F6F-44E0-AD80-43EE573FBD83}" type="presOf" srcId="{E0D652F5-27A9-4974-9490-5483580AF2DA}" destId="{AC078E97-A9BF-43E0-86CE-1210B69A3960}" srcOrd="0" destOrd="0" presId="urn:microsoft.com/office/officeart/2005/8/layout/cycle2"/>
    <dgm:cxn modelId="{58959768-6CA3-43FF-8841-A9BE19EB3A94}" srcId="{B30D58A0-49AE-4868-81B7-AFFDFD22A991}" destId="{5A8E2AF6-77BA-43A2-AC9D-E7EAD4F8248A}" srcOrd="2" destOrd="0" parTransId="{C2A31844-C845-4D87-B0BC-69198E42A8F9}" sibTransId="{83C1563E-687F-469D-8E97-F23FCE91FFBF}"/>
    <dgm:cxn modelId="{7062B80F-C0CA-4D9E-AFF3-AAAD7D94D267}" type="presParOf" srcId="{403A385C-BC8F-4A7D-B3CF-80F0EE950BBA}" destId="{5D0C383D-44A2-4021-8557-94E4241CF951}" srcOrd="0" destOrd="0" presId="urn:microsoft.com/office/officeart/2005/8/layout/cycle2"/>
    <dgm:cxn modelId="{A60FC6AA-1236-4C0C-8CC1-A6363863B296}" type="presParOf" srcId="{403A385C-BC8F-4A7D-B3CF-80F0EE950BBA}" destId="{69300E9E-774F-4664-A1AC-FE94954D92D1}" srcOrd="1" destOrd="0" presId="urn:microsoft.com/office/officeart/2005/8/layout/cycle2"/>
    <dgm:cxn modelId="{6669EC7C-64C9-4F53-AD4F-ED0C4CA87095}" type="presParOf" srcId="{69300E9E-774F-4664-A1AC-FE94954D92D1}" destId="{9627B5DD-E51B-4FD8-8B05-440022012777}" srcOrd="0" destOrd="0" presId="urn:microsoft.com/office/officeart/2005/8/layout/cycle2"/>
    <dgm:cxn modelId="{D326F39F-3D2A-40B0-876C-F537666BB290}" type="presParOf" srcId="{403A385C-BC8F-4A7D-B3CF-80F0EE950BBA}" destId="{2E153637-24AB-42EA-BD8D-7DF430B339AD}" srcOrd="2" destOrd="0" presId="urn:microsoft.com/office/officeart/2005/8/layout/cycle2"/>
    <dgm:cxn modelId="{8EDEB037-19A2-4711-BB70-B34E9C52755F}" type="presParOf" srcId="{403A385C-BC8F-4A7D-B3CF-80F0EE950BBA}" destId="{AC078E97-A9BF-43E0-86CE-1210B69A3960}" srcOrd="3" destOrd="0" presId="urn:microsoft.com/office/officeart/2005/8/layout/cycle2"/>
    <dgm:cxn modelId="{404D63F4-5E23-4785-97A5-592EA07073E6}" type="presParOf" srcId="{AC078E97-A9BF-43E0-86CE-1210B69A3960}" destId="{0F3E8F4C-C332-4362-9A25-5AD7E7F6E726}" srcOrd="0" destOrd="0" presId="urn:microsoft.com/office/officeart/2005/8/layout/cycle2"/>
    <dgm:cxn modelId="{3080A4C3-B4F9-42CD-94DC-FC6C7289063E}" type="presParOf" srcId="{403A385C-BC8F-4A7D-B3CF-80F0EE950BBA}" destId="{32540154-6D2A-42E4-A5B9-ECA98298A55A}" srcOrd="4" destOrd="0" presId="urn:microsoft.com/office/officeart/2005/8/layout/cycle2"/>
    <dgm:cxn modelId="{6DA6DD6F-AB9C-4A6A-B58D-0B3BF4C34807}" type="presParOf" srcId="{403A385C-BC8F-4A7D-B3CF-80F0EE950BBA}" destId="{22FE1F38-6E04-4124-A06F-729693F8AB42}" srcOrd="5" destOrd="0" presId="urn:microsoft.com/office/officeart/2005/8/layout/cycle2"/>
    <dgm:cxn modelId="{92B1C6EE-9966-4857-85BD-139F1997DCE4}" type="presParOf" srcId="{22FE1F38-6E04-4124-A06F-729693F8AB42}" destId="{6FCC19F1-10E6-4F8A-A33D-84C39025DCB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2268452-6B7A-41DC-ABF2-5DF074AE642E}" type="doc">
      <dgm:prSet loTypeId="urn:microsoft.com/office/officeart/2005/8/layout/pyramid2" loCatId="pyramid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7E049D6-A4F4-4286-B232-BD64F24639D2}">
      <dgm:prSet custT="1"/>
      <dgm:spPr/>
      <dgm:t>
        <a:bodyPr/>
        <a:lstStyle/>
        <a:p>
          <a:pPr rtl="0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Rising of water from the earth to the atmosphere in form of water vapour is called Evaporation</a:t>
          </a:r>
          <a:r>
            <a:rPr lang="en-US" sz="1500" dirty="0" smtClean="0"/>
            <a:t>.</a:t>
          </a:r>
          <a:endParaRPr lang="en-US" sz="1500" dirty="0"/>
        </a:p>
      </dgm:t>
    </dgm:pt>
    <dgm:pt modelId="{E2AE81E7-349C-4132-8C22-37A1C61C6C9D}" type="parTrans" cxnId="{F8C372ED-A5CE-4D3C-BCEF-2D34B635C585}">
      <dgm:prSet/>
      <dgm:spPr/>
      <dgm:t>
        <a:bodyPr/>
        <a:lstStyle/>
        <a:p>
          <a:endParaRPr lang="en-US"/>
        </a:p>
      </dgm:t>
    </dgm:pt>
    <dgm:pt modelId="{643AB4E7-0876-453B-AD71-628B8944AD91}" type="sibTrans" cxnId="{F8C372ED-A5CE-4D3C-BCEF-2D34B635C585}">
      <dgm:prSet/>
      <dgm:spPr/>
      <dgm:t>
        <a:bodyPr/>
        <a:lstStyle/>
        <a:p>
          <a:endParaRPr lang="en-US"/>
        </a:p>
      </dgm:t>
    </dgm:pt>
    <dgm:pt modelId="{517D8D57-A972-411C-9549-106CBB8E3CB0}">
      <dgm:prSet custT="1"/>
      <dgm:spPr/>
      <dgm:t>
        <a:bodyPr/>
        <a:lstStyle/>
        <a:p>
          <a:pPr rtl="0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It takes place at all times at all places.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2806221E-E82F-4706-88F6-8BEF0AD7BBD6}" type="parTrans" cxnId="{39345490-EABB-4903-992D-B94ED20CEA86}">
      <dgm:prSet/>
      <dgm:spPr/>
      <dgm:t>
        <a:bodyPr/>
        <a:lstStyle/>
        <a:p>
          <a:endParaRPr lang="en-US"/>
        </a:p>
      </dgm:t>
    </dgm:pt>
    <dgm:pt modelId="{7223EEA8-B31B-4696-AD92-9D53E04E30B4}" type="sibTrans" cxnId="{39345490-EABB-4903-992D-B94ED20CEA86}">
      <dgm:prSet/>
      <dgm:spPr/>
      <dgm:t>
        <a:bodyPr/>
        <a:lstStyle/>
        <a:p>
          <a:endParaRPr lang="en-US"/>
        </a:p>
      </dgm:t>
    </dgm:pt>
    <dgm:pt modelId="{D9A9F57D-D151-4E5C-A6D5-8D08A56E99E7}">
      <dgm:prSet custT="1"/>
      <dgm:spPr/>
      <dgm:t>
        <a:bodyPr/>
        <a:lstStyle/>
        <a:p>
          <a:pPr rtl="0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It increases on a hot and windy day.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4C2419F9-97E1-47F9-91DA-85C376A0AF4E}" type="parTrans" cxnId="{C8AF8A47-10DA-4F1B-9A28-EC34872B27B3}">
      <dgm:prSet/>
      <dgm:spPr/>
      <dgm:t>
        <a:bodyPr/>
        <a:lstStyle/>
        <a:p>
          <a:endParaRPr lang="en-US"/>
        </a:p>
      </dgm:t>
    </dgm:pt>
    <dgm:pt modelId="{BD9C3EFB-81BB-4913-ABC9-F2A2CEECDE9D}" type="sibTrans" cxnId="{C8AF8A47-10DA-4F1B-9A28-EC34872B27B3}">
      <dgm:prSet/>
      <dgm:spPr/>
      <dgm:t>
        <a:bodyPr/>
        <a:lstStyle/>
        <a:p>
          <a:endParaRPr lang="en-US"/>
        </a:p>
      </dgm:t>
    </dgm:pt>
    <dgm:pt modelId="{748A4DC8-7C40-4F81-B02E-C0BE7576EF68}" type="pres">
      <dgm:prSet presAssocID="{12268452-6B7A-41DC-ABF2-5DF074AE642E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B872986A-1726-439F-B209-A14657B2E3F0}" type="pres">
      <dgm:prSet presAssocID="{12268452-6B7A-41DC-ABF2-5DF074AE642E}" presName="pyramid" presStyleLbl="node1" presStyleIdx="0" presStyleCnt="1" custScaleX="153057"/>
      <dgm:spPr>
        <a:solidFill>
          <a:srgbClr val="FF0000"/>
        </a:solidFill>
      </dgm:spPr>
    </dgm:pt>
    <dgm:pt modelId="{9F293EAB-4BB6-43F9-B73F-C5A197CA3D05}" type="pres">
      <dgm:prSet presAssocID="{12268452-6B7A-41DC-ABF2-5DF074AE642E}" presName="theList" presStyleCnt="0"/>
      <dgm:spPr/>
    </dgm:pt>
    <dgm:pt modelId="{A8B26B09-5B7E-4A0D-972A-A9B1751B6C1B}" type="pres">
      <dgm:prSet presAssocID="{D7E049D6-A4F4-4286-B232-BD64F24639D2}" presName="aNode" presStyleLbl="fgAcc1" presStyleIdx="0" presStyleCnt="3" custScaleY="2658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9629A9-0450-44BF-A477-7F6BE5DFAAE8}" type="pres">
      <dgm:prSet presAssocID="{D7E049D6-A4F4-4286-B232-BD64F24639D2}" presName="aSpace" presStyleCnt="0"/>
      <dgm:spPr/>
    </dgm:pt>
    <dgm:pt modelId="{D46CC04D-694B-412D-B114-73C7F4B2B736}" type="pres">
      <dgm:prSet presAssocID="{517D8D57-A972-411C-9549-106CBB8E3CB0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FD3923-9A2E-4292-9CDC-06038EFFAC6F}" type="pres">
      <dgm:prSet presAssocID="{517D8D57-A972-411C-9549-106CBB8E3CB0}" presName="aSpace" presStyleCnt="0"/>
      <dgm:spPr/>
    </dgm:pt>
    <dgm:pt modelId="{C504C134-97B3-47B7-A3A5-18DC247BF104}" type="pres">
      <dgm:prSet presAssocID="{D9A9F57D-D151-4E5C-A6D5-8D08A56E99E7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B6AF24-1EBF-45BA-8891-BCE6301855C4}" type="pres">
      <dgm:prSet presAssocID="{D9A9F57D-D151-4E5C-A6D5-8D08A56E99E7}" presName="aSpace" presStyleCnt="0"/>
      <dgm:spPr/>
    </dgm:pt>
  </dgm:ptLst>
  <dgm:cxnLst>
    <dgm:cxn modelId="{249DAF67-B905-411D-9E81-9E672B937A95}" type="presOf" srcId="{D7E049D6-A4F4-4286-B232-BD64F24639D2}" destId="{A8B26B09-5B7E-4A0D-972A-A9B1751B6C1B}" srcOrd="0" destOrd="0" presId="urn:microsoft.com/office/officeart/2005/8/layout/pyramid2"/>
    <dgm:cxn modelId="{63B61CE6-52B1-4CCB-8D05-CD8971C4806D}" type="presOf" srcId="{D9A9F57D-D151-4E5C-A6D5-8D08A56E99E7}" destId="{C504C134-97B3-47B7-A3A5-18DC247BF104}" srcOrd="0" destOrd="0" presId="urn:microsoft.com/office/officeart/2005/8/layout/pyramid2"/>
    <dgm:cxn modelId="{AB3B2006-F1D3-4F8C-B900-48B9E7197985}" type="presOf" srcId="{517D8D57-A972-411C-9549-106CBB8E3CB0}" destId="{D46CC04D-694B-412D-B114-73C7F4B2B736}" srcOrd="0" destOrd="0" presId="urn:microsoft.com/office/officeart/2005/8/layout/pyramid2"/>
    <dgm:cxn modelId="{0F10C8C1-02CD-43C6-8432-2BFACAD36D32}" type="presOf" srcId="{12268452-6B7A-41DC-ABF2-5DF074AE642E}" destId="{748A4DC8-7C40-4F81-B02E-C0BE7576EF68}" srcOrd="0" destOrd="0" presId="urn:microsoft.com/office/officeart/2005/8/layout/pyramid2"/>
    <dgm:cxn modelId="{C8AF8A47-10DA-4F1B-9A28-EC34872B27B3}" srcId="{12268452-6B7A-41DC-ABF2-5DF074AE642E}" destId="{D9A9F57D-D151-4E5C-A6D5-8D08A56E99E7}" srcOrd="2" destOrd="0" parTransId="{4C2419F9-97E1-47F9-91DA-85C376A0AF4E}" sibTransId="{BD9C3EFB-81BB-4913-ABC9-F2A2CEECDE9D}"/>
    <dgm:cxn modelId="{39345490-EABB-4903-992D-B94ED20CEA86}" srcId="{12268452-6B7A-41DC-ABF2-5DF074AE642E}" destId="{517D8D57-A972-411C-9549-106CBB8E3CB0}" srcOrd="1" destOrd="0" parTransId="{2806221E-E82F-4706-88F6-8BEF0AD7BBD6}" sibTransId="{7223EEA8-B31B-4696-AD92-9D53E04E30B4}"/>
    <dgm:cxn modelId="{F8C372ED-A5CE-4D3C-BCEF-2D34B635C585}" srcId="{12268452-6B7A-41DC-ABF2-5DF074AE642E}" destId="{D7E049D6-A4F4-4286-B232-BD64F24639D2}" srcOrd="0" destOrd="0" parTransId="{E2AE81E7-349C-4132-8C22-37A1C61C6C9D}" sibTransId="{643AB4E7-0876-453B-AD71-628B8944AD91}"/>
    <dgm:cxn modelId="{1C6AED47-BACD-49C0-B455-227D0614D1C9}" type="presParOf" srcId="{748A4DC8-7C40-4F81-B02E-C0BE7576EF68}" destId="{B872986A-1726-439F-B209-A14657B2E3F0}" srcOrd="0" destOrd="0" presId="urn:microsoft.com/office/officeart/2005/8/layout/pyramid2"/>
    <dgm:cxn modelId="{AE8E84EB-E084-4433-98BB-53964296A3ED}" type="presParOf" srcId="{748A4DC8-7C40-4F81-B02E-C0BE7576EF68}" destId="{9F293EAB-4BB6-43F9-B73F-C5A197CA3D05}" srcOrd="1" destOrd="0" presId="urn:microsoft.com/office/officeart/2005/8/layout/pyramid2"/>
    <dgm:cxn modelId="{D9FC6D85-5ECC-4A84-85FE-B916941EDB39}" type="presParOf" srcId="{9F293EAB-4BB6-43F9-B73F-C5A197CA3D05}" destId="{A8B26B09-5B7E-4A0D-972A-A9B1751B6C1B}" srcOrd="0" destOrd="0" presId="urn:microsoft.com/office/officeart/2005/8/layout/pyramid2"/>
    <dgm:cxn modelId="{3F85719B-1FDE-4EA6-B2C2-CA0AEAA9837A}" type="presParOf" srcId="{9F293EAB-4BB6-43F9-B73F-C5A197CA3D05}" destId="{AE9629A9-0450-44BF-A477-7F6BE5DFAAE8}" srcOrd="1" destOrd="0" presId="urn:microsoft.com/office/officeart/2005/8/layout/pyramid2"/>
    <dgm:cxn modelId="{0963EA59-10B7-4BEF-B138-B2AEE5CB58A0}" type="presParOf" srcId="{9F293EAB-4BB6-43F9-B73F-C5A197CA3D05}" destId="{D46CC04D-694B-412D-B114-73C7F4B2B736}" srcOrd="2" destOrd="0" presId="urn:microsoft.com/office/officeart/2005/8/layout/pyramid2"/>
    <dgm:cxn modelId="{1E225453-89A0-46B0-8AE9-4E93DF605A79}" type="presParOf" srcId="{9F293EAB-4BB6-43F9-B73F-C5A197CA3D05}" destId="{32FD3923-9A2E-4292-9CDC-06038EFFAC6F}" srcOrd="3" destOrd="0" presId="urn:microsoft.com/office/officeart/2005/8/layout/pyramid2"/>
    <dgm:cxn modelId="{CF9F6494-828D-46E3-8D2B-75CD3552D769}" type="presParOf" srcId="{9F293EAB-4BB6-43F9-B73F-C5A197CA3D05}" destId="{C504C134-97B3-47B7-A3A5-18DC247BF104}" srcOrd="4" destOrd="0" presId="urn:microsoft.com/office/officeart/2005/8/layout/pyramid2"/>
    <dgm:cxn modelId="{713BB18B-3520-42EA-9462-D24FD72B88E5}" type="presParOf" srcId="{9F293EAB-4BB6-43F9-B73F-C5A197CA3D05}" destId="{CFB6AF24-1EBF-45BA-8891-BCE6301855C4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64F3BCE-10AC-4BA8-9B39-8E9742F0F98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E775D4-6A05-4A06-8D32-6A4762FCC5D3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When the air rises up in the atmosphere, it becomes cool and water vapour changes into tiny droplets. This is called Condensation.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79A0DBEE-7AEF-4DB3-AA36-58773A16AC5A}" type="parTrans" cxnId="{31C1DEC6-CB25-447C-8A96-7D11108A70CC}">
      <dgm:prSet/>
      <dgm:spPr/>
      <dgm:t>
        <a:bodyPr/>
        <a:lstStyle/>
        <a:p>
          <a:endParaRPr lang="en-US"/>
        </a:p>
      </dgm:t>
    </dgm:pt>
    <dgm:pt modelId="{6EE9E025-095E-44FE-9C7C-0455EA1376BA}" type="sibTrans" cxnId="{31C1DEC6-CB25-447C-8A96-7D11108A70CC}">
      <dgm:prSet/>
      <dgm:spPr/>
      <dgm:t>
        <a:bodyPr/>
        <a:lstStyle/>
        <a:p>
          <a:endParaRPr lang="en-US"/>
        </a:p>
      </dgm:t>
    </dgm:pt>
    <dgm:pt modelId="{099B1C35-6E7D-4509-87B7-92183B6F243E}">
      <dgm:prSet phldrT="[Text]" phldr="1"/>
      <dgm:spPr/>
      <dgm:t>
        <a:bodyPr/>
        <a:lstStyle/>
        <a:p>
          <a:endParaRPr lang="en-US" dirty="0"/>
        </a:p>
      </dgm:t>
    </dgm:pt>
    <dgm:pt modelId="{9D635221-2DB3-4587-A92B-2982813C0B55}" type="parTrans" cxnId="{F13AFAC1-5796-44CB-8818-15A966E86E62}">
      <dgm:prSet/>
      <dgm:spPr/>
      <dgm:t>
        <a:bodyPr/>
        <a:lstStyle/>
        <a:p>
          <a:endParaRPr lang="en-US"/>
        </a:p>
      </dgm:t>
    </dgm:pt>
    <dgm:pt modelId="{7CBC1952-46F3-429E-AC48-DCA5F93B4343}" type="sibTrans" cxnId="{F13AFAC1-5796-44CB-8818-15A966E86E62}">
      <dgm:prSet/>
      <dgm:spPr/>
      <dgm:t>
        <a:bodyPr/>
        <a:lstStyle/>
        <a:p>
          <a:endParaRPr lang="en-US"/>
        </a:p>
      </dgm:t>
    </dgm:pt>
    <dgm:pt modelId="{F94061AE-7754-4749-9C24-F96CFA7C67A7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It takes place around dust particles in the air.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ADCDE841-55E5-4DC7-8D04-10949B76284D}" type="parTrans" cxnId="{CE55A4E8-5E5A-411C-A1F1-F7893690FB49}">
      <dgm:prSet/>
      <dgm:spPr/>
      <dgm:t>
        <a:bodyPr/>
        <a:lstStyle/>
        <a:p>
          <a:endParaRPr lang="en-US"/>
        </a:p>
      </dgm:t>
    </dgm:pt>
    <dgm:pt modelId="{F3FAA66C-769E-409B-8B5F-F2C69D51277B}" type="sibTrans" cxnId="{CE55A4E8-5E5A-411C-A1F1-F7893690FB49}">
      <dgm:prSet/>
      <dgm:spPr/>
      <dgm:t>
        <a:bodyPr/>
        <a:lstStyle/>
        <a:p>
          <a:endParaRPr lang="en-US"/>
        </a:p>
      </dgm:t>
    </dgm:pt>
    <dgm:pt modelId="{61860FDB-7BE6-45C0-8FD0-CB30E4044BFB}">
      <dgm:prSet phldrT="[Text]" phldr="1"/>
      <dgm:spPr/>
      <dgm:t>
        <a:bodyPr/>
        <a:lstStyle/>
        <a:p>
          <a:endParaRPr lang="en-US" dirty="0"/>
        </a:p>
      </dgm:t>
    </dgm:pt>
    <dgm:pt modelId="{5222A030-8521-44D1-961D-B8B1653F54D5}" type="parTrans" cxnId="{EAF84958-4085-48C8-A88A-DEA8A9D515CC}">
      <dgm:prSet/>
      <dgm:spPr/>
      <dgm:t>
        <a:bodyPr/>
        <a:lstStyle/>
        <a:p>
          <a:endParaRPr lang="en-US"/>
        </a:p>
      </dgm:t>
    </dgm:pt>
    <dgm:pt modelId="{BFD62F78-608A-429E-8DF0-83E330D0B2DD}" type="sibTrans" cxnId="{EAF84958-4085-48C8-A88A-DEA8A9D515CC}">
      <dgm:prSet/>
      <dgm:spPr/>
      <dgm:t>
        <a:bodyPr/>
        <a:lstStyle/>
        <a:p>
          <a:endParaRPr lang="en-US"/>
        </a:p>
      </dgm:t>
    </dgm:pt>
    <dgm:pt modelId="{B2577A9D-CFC5-45C4-A403-99B973518213}" type="pres">
      <dgm:prSet presAssocID="{664F3BCE-10AC-4BA8-9B39-8E9742F0F98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49A092-6827-43A1-A668-6BBE54604043}" type="pres">
      <dgm:prSet presAssocID="{F4E775D4-6A05-4A06-8D32-6A4762FCC5D3}" presName="parentText" presStyleLbl="node1" presStyleIdx="0" presStyleCnt="2" custScaleY="125027" custLinFactNeighborY="-1034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EB88EC-3517-4302-8FC0-CDD3E91E03BE}" type="pres">
      <dgm:prSet presAssocID="{F4E775D4-6A05-4A06-8D32-6A4762FCC5D3}" presName="childText" presStyleLbl="revTx" presStyleIdx="0" presStyleCnt="2" custScaleY="35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D0F3AA-431C-44F5-A157-B93A338922F3}" type="pres">
      <dgm:prSet presAssocID="{F94061AE-7754-4749-9C24-F96CFA7C67A7}" presName="parentText" presStyleLbl="node1" presStyleIdx="1" presStyleCnt="2" custLinFactNeighborX="926" custLinFactNeighborY="-320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7A7620-0384-4F54-8551-38AB8429DD03}" type="pres">
      <dgm:prSet presAssocID="{F94061AE-7754-4749-9C24-F96CFA7C67A7}" presName="childText" presStyleLbl="revTx" presStyleIdx="1" presStyleCnt="2" custScaleY="658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F84958-4085-48C8-A88A-DEA8A9D515CC}" srcId="{F94061AE-7754-4749-9C24-F96CFA7C67A7}" destId="{61860FDB-7BE6-45C0-8FD0-CB30E4044BFB}" srcOrd="0" destOrd="0" parTransId="{5222A030-8521-44D1-961D-B8B1653F54D5}" sibTransId="{BFD62F78-608A-429E-8DF0-83E330D0B2DD}"/>
    <dgm:cxn modelId="{C550A2AD-2499-4C12-91FA-4EB2AD6BA4AE}" type="presOf" srcId="{F94061AE-7754-4749-9C24-F96CFA7C67A7}" destId="{53D0F3AA-431C-44F5-A157-B93A338922F3}" srcOrd="0" destOrd="0" presId="urn:microsoft.com/office/officeart/2005/8/layout/vList2"/>
    <dgm:cxn modelId="{CE55A4E8-5E5A-411C-A1F1-F7893690FB49}" srcId="{664F3BCE-10AC-4BA8-9B39-8E9742F0F989}" destId="{F94061AE-7754-4749-9C24-F96CFA7C67A7}" srcOrd="1" destOrd="0" parTransId="{ADCDE841-55E5-4DC7-8D04-10949B76284D}" sibTransId="{F3FAA66C-769E-409B-8B5F-F2C69D51277B}"/>
    <dgm:cxn modelId="{21B41B70-8D57-40EC-8ED8-F4175863051E}" type="presOf" srcId="{F4E775D4-6A05-4A06-8D32-6A4762FCC5D3}" destId="{CB49A092-6827-43A1-A668-6BBE54604043}" srcOrd="0" destOrd="0" presId="urn:microsoft.com/office/officeart/2005/8/layout/vList2"/>
    <dgm:cxn modelId="{31C1DEC6-CB25-447C-8A96-7D11108A70CC}" srcId="{664F3BCE-10AC-4BA8-9B39-8E9742F0F989}" destId="{F4E775D4-6A05-4A06-8D32-6A4762FCC5D3}" srcOrd="0" destOrd="0" parTransId="{79A0DBEE-7AEF-4DB3-AA36-58773A16AC5A}" sibTransId="{6EE9E025-095E-44FE-9C7C-0455EA1376BA}"/>
    <dgm:cxn modelId="{F13AFAC1-5796-44CB-8818-15A966E86E62}" srcId="{F4E775D4-6A05-4A06-8D32-6A4762FCC5D3}" destId="{099B1C35-6E7D-4509-87B7-92183B6F243E}" srcOrd="0" destOrd="0" parTransId="{9D635221-2DB3-4587-A92B-2982813C0B55}" sibTransId="{7CBC1952-46F3-429E-AC48-DCA5F93B4343}"/>
    <dgm:cxn modelId="{BD45A2E1-53C0-49CC-9B86-D400DC494A0C}" type="presOf" srcId="{61860FDB-7BE6-45C0-8FD0-CB30E4044BFB}" destId="{DC7A7620-0384-4F54-8551-38AB8429DD03}" srcOrd="0" destOrd="0" presId="urn:microsoft.com/office/officeart/2005/8/layout/vList2"/>
    <dgm:cxn modelId="{1E50F08A-FC09-4B67-AFAD-0716E50374C8}" type="presOf" srcId="{099B1C35-6E7D-4509-87B7-92183B6F243E}" destId="{91EB88EC-3517-4302-8FC0-CDD3E91E03BE}" srcOrd="0" destOrd="0" presId="urn:microsoft.com/office/officeart/2005/8/layout/vList2"/>
    <dgm:cxn modelId="{B0ADE668-596C-4D66-8C0A-5A7AFA5C5163}" type="presOf" srcId="{664F3BCE-10AC-4BA8-9B39-8E9742F0F989}" destId="{B2577A9D-CFC5-45C4-A403-99B973518213}" srcOrd="0" destOrd="0" presId="urn:microsoft.com/office/officeart/2005/8/layout/vList2"/>
    <dgm:cxn modelId="{12AF9715-C175-44E9-AAC3-AA73C59990B8}" type="presParOf" srcId="{B2577A9D-CFC5-45C4-A403-99B973518213}" destId="{CB49A092-6827-43A1-A668-6BBE54604043}" srcOrd="0" destOrd="0" presId="urn:microsoft.com/office/officeart/2005/8/layout/vList2"/>
    <dgm:cxn modelId="{03EA98A1-1F49-4AAD-92F6-854AA61A8735}" type="presParOf" srcId="{B2577A9D-CFC5-45C4-A403-99B973518213}" destId="{91EB88EC-3517-4302-8FC0-CDD3E91E03BE}" srcOrd="1" destOrd="0" presId="urn:microsoft.com/office/officeart/2005/8/layout/vList2"/>
    <dgm:cxn modelId="{C1DC4DEB-216A-4C39-9AE0-1E19DE53E486}" type="presParOf" srcId="{B2577A9D-CFC5-45C4-A403-99B973518213}" destId="{53D0F3AA-431C-44F5-A157-B93A338922F3}" srcOrd="2" destOrd="0" presId="urn:microsoft.com/office/officeart/2005/8/layout/vList2"/>
    <dgm:cxn modelId="{3C605C56-81C9-4D6D-8C5B-729C85516064}" type="presParOf" srcId="{B2577A9D-CFC5-45C4-A403-99B973518213}" destId="{DC7A7620-0384-4F54-8551-38AB8429DD03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D319B93-CFB9-4A5E-9BEE-C3AABA0A4B3A}" type="doc">
      <dgm:prSet loTypeId="urn:microsoft.com/office/officeart/2005/8/layout/radial6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A03E65D-B9ED-475B-B65E-6C07E266CD6D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Forms of condensation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2F6E5951-E85D-42D7-8689-9A54AF7E4CB3}" type="parTrans" cxnId="{26AD8D22-2F15-47F7-92D7-85B26893BD1F}">
      <dgm:prSet/>
      <dgm:spPr/>
      <dgm:t>
        <a:bodyPr/>
        <a:lstStyle/>
        <a:p>
          <a:endParaRPr lang="en-US"/>
        </a:p>
      </dgm:t>
    </dgm:pt>
    <dgm:pt modelId="{C02BCBB7-7B73-4B3D-A14B-AAFAC4A73C54}" type="sibTrans" cxnId="{26AD8D22-2F15-47F7-92D7-85B26893BD1F}">
      <dgm:prSet/>
      <dgm:spPr/>
      <dgm:t>
        <a:bodyPr/>
        <a:lstStyle/>
        <a:p>
          <a:endParaRPr lang="en-US"/>
        </a:p>
      </dgm:t>
    </dgm:pt>
    <dgm:pt modelId="{4E728358-1F2E-44C8-B5CA-B74C937DA187}">
      <dgm:prSet phldrT="[Text]" custT="1"/>
      <dgm:spPr>
        <a:solidFill>
          <a:srgbClr val="0070C0"/>
        </a:solidFill>
      </dgm:spPr>
      <dgm:t>
        <a:bodyPr/>
        <a:lstStyle/>
        <a:p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Clouds</a:t>
          </a:r>
          <a:endParaRPr lang="en-US" sz="2000" b="1" dirty="0">
            <a:latin typeface="Times New Roman" pitchFamily="18" charset="0"/>
            <a:cs typeface="Times New Roman" pitchFamily="18" charset="0"/>
          </a:endParaRPr>
        </a:p>
      </dgm:t>
    </dgm:pt>
    <dgm:pt modelId="{7701A2D4-6877-4CF6-8DE3-6D9E9BDD4A00}" type="parTrans" cxnId="{DCE64D6B-ABC7-4717-9102-6B2655218FC8}">
      <dgm:prSet/>
      <dgm:spPr/>
      <dgm:t>
        <a:bodyPr/>
        <a:lstStyle/>
        <a:p>
          <a:endParaRPr lang="en-US"/>
        </a:p>
      </dgm:t>
    </dgm:pt>
    <dgm:pt modelId="{79928C10-8910-48EB-B5F3-D5A553D39C6B}" type="sibTrans" cxnId="{DCE64D6B-ABC7-4717-9102-6B2655218FC8}">
      <dgm:prSet/>
      <dgm:spPr/>
      <dgm:t>
        <a:bodyPr/>
        <a:lstStyle/>
        <a:p>
          <a:endParaRPr lang="en-US"/>
        </a:p>
      </dgm:t>
    </dgm:pt>
    <dgm:pt modelId="{489786FA-45EA-419C-809E-F2B4DFCA75B2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Dew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E747B9B1-3C32-4892-BBB2-22BF6FDBBE69}" type="parTrans" cxnId="{FBAC68B2-3371-49B5-AF12-159E165EC7C4}">
      <dgm:prSet/>
      <dgm:spPr/>
      <dgm:t>
        <a:bodyPr/>
        <a:lstStyle/>
        <a:p>
          <a:endParaRPr lang="en-US"/>
        </a:p>
      </dgm:t>
    </dgm:pt>
    <dgm:pt modelId="{93412A2C-7AD6-444F-9758-5E81545E6BB3}" type="sibTrans" cxnId="{FBAC68B2-3371-49B5-AF12-159E165EC7C4}">
      <dgm:prSet/>
      <dgm:spPr/>
      <dgm:t>
        <a:bodyPr/>
        <a:lstStyle/>
        <a:p>
          <a:endParaRPr lang="en-US"/>
        </a:p>
      </dgm:t>
    </dgm:pt>
    <dgm:pt modelId="{0792E568-5620-44F0-9B11-3521549A8A6A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Fog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09EDB864-215C-4CBB-B440-6C1366E2AE1C}" type="parTrans" cxnId="{CFBE6311-DE93-4E2F-81AB-4693B3CEEABC}">
      <dgm:prSet/>
      <dgm:spPr/>
      <dgm:t>
        <a:bodyPr/>
        <a:lstStyle/>
        <a:p>
          <a:endParaRPr lang="en-US"/>
        </a:p>
      </dgm:t>
    </dgm:pt>
    <dgm:pt modelId="{AE539B49-B954-4C50-AA85-61CD4F22A50F}" type="sibTrans" cxnId="{CFBE6311-DE93-4E2F-81AB-4693B3CEEABC}">
      <dgm:prSet/>
      <dgm:spPr/>
      <dgm:t>
        <a:bodyPr/>
        <a:lstStyle/>
        <a:p>
          <a:endParaRPr lang="en-US"/>
        </a:p>
      </dgm:t>
    </dgm:pt>
    <dgm:pt modelId="{7A117354-723A-42E1-86DA-97FA778B1136}" type="pres">
      <dgm:prSet presAssocID="{0D319B93-CFB9-4A5E-9BEE-C3AABA0A4B3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C71CB9-59A0-4BEE-ABA4-1E8C807A052C}" type="pres">
      <dgm:prSet presAssocID="{8A03E65D-B9ED-475B-B65E-6C07E266CD6D}" presName="centerShape" presStyleLbl="node0" presStyleIdx="0" presStyleCnt="1" custScaleX="166458" custLinFactNeighborX="542" custLinFactNeighborY="99"/>
      <dgm:spPr/>
      <dgm:t>
        <a:bodyPr/>
        <a:lstStyle/>
        <a:p>
          <a:endParaRPr lang="en-US"/>
        </a:p>
      </dgm:t>
    </dgm:pt>
    <dgm:pt modelId="{FD9E4138-1109-4A41-9754-85FB7E92B693}" type="pres">
      <dgm:prSet presAssocID="{4E728358-1F2E-44C8-B5CA-B74C937DA187}" presName="node" presStyleLbl="node1" presStyleIdx="0" presStyleCnt="3" custRadScaleRad="98014" custRadScaleInc="115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0CA96F-9C54-4C25-8EA3-10F73C762738}" type="pres">
      <dgm:prSet presAssocID="{4E728358-1F2E-44C8-B5CA-B74C937DA187}" presName="dummy" presStyleCnt="0"/>
      <dgm:spPr/>
    </dgm:pt>
    <dgm:pt modelId="{3C44BB5D-3741-41FD-AB57-7D3AE5BD13BF}" type="pres">
      <dgm:prSet presAssocID="{79928C10-8910-48EB-B5F3-D5A553D39C6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79C7456-7AC9-4724-8B4E-7F4127038EBF}" type="pres">
      <dgm:prSet presAssocID="{489786FA-45EA-419C-809E-F2B4DFCA75B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82E8F2-4995-476D-9319-4E55DFD64D3F}" type="pres">
      <dgm:prSet presAssocID="{489786FA-45EA-419C-809E-F2B4DFCA75B2}" presName="dummy" presStyleCnt="0"/>
      <dgm:spPr/>
    </dgm:pt>
    <dgm:pt modelId="{3EE63980-A30C-4ECC-9203-3D0A793EE0E8}" type="pres">
      <dgm:prSet presAssocID="{93412A2C-7AD6-444F-9758-5E81545E6BB3}" presName="sibTrans" presStyleLbl="sibTrans2D1" presStyleIdx="1" presStyleCnt="3"/>
      <dgm:spPr/>
      <dgm:t>
        <a:bodyPr/>
        <a:lstStyle/>
        <a:p>
          <a:endParaRPr lang="en-US"/>
        </a:p>
      </dgm:t>
    </dgm:pt>
    <dgm:pt modelId="{23AC406B-1E3A-4C90-9A2A-E81002CDD939}" type="pres">
      <dgm:prSet presAssocID="{0792E568-5620-44F0-9B11-3521549A8A6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7CAAF6-2296-478E-9EA8-8B6BB0A4A051}" type="pres">
      <dgm:prSet presAssocID="{0792E568-5620-44F0-9B11-3521549A8A6A}" presName="dummy" presStyleCnt="0"/>
      <dgm:spPr/>
    </dgm:pt>
    <dgm:pt modelId="{EAADB469-07E7-4A46-8C79-8D1066B835CC}" type="pres">
      <dgm:prSet presAssocID="{AE539B49-B954-4C50-AA85-61CD4F22A50F}" presName="sibTrans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CFBE6311-DE93-4E2F-81AB-4693B3CEEABC}" srcId="{8A03E65D-B9ED-475B-B65E-6C07E266CD6D}" destId="{0792E568-5620-44F0-9B11-3521549A8A6A}" srcOrd="2" destOrd="0" parTransId="{09EDB864-215C-4CBB-B440-6C1366E2AE1C}" sibTransId="{AE539B49-B954-4C50-AA85-61CD4F22A50F}"/>
    <dgm:cxn modelId="{26AD8D22-2F15-47F7-92D7-85B26893BD1F}" srcId="{0D319B93-CFB9-4A5E-9BEE-C3AABA0A4B3A}" destId="{8A03E65D-B9ED-475B-B65E-6C07E266CD6D}" srcOrd="0" destOrd="0" parTransId="{2F6E5951-E85D-42D7-8689-9A54AF7E4CB3}" sibTransId="{C02BCBB7-7B73-4B3D-A14B-AAFAC4A73C54}"/>
    <dgm:cxn modelId="{FBAC68B2-3371-49B5-AF12-159E165EC7C4}" srcId="{8A03E65D-B9ED-475B-B65E-6C07E266CD6D}" destId="{489786FA-45EA-419C-809E-F2B4DFCA75B2}" srcOrd="1" destOrd="0" parTransId="{E747B9B1-3C32-4892-BBB2-22BF6FDBBE69}" sibTransId="{93412A2C-7AD6-444F-9758-5E81545E6BB3}"/>
    <dgm:cxn modelId="{0F63C648-C196-4E27-ACED-4E5010F857CD}" type="presOf" srcId="{93412A2C-7AD6-444F-9758-5E81545E6BB3}" destId="{3EE63980-A30C-4ECC-9203-3D0A793EE0E8}" srcOrd="0" destOrd="0" presId="urn:microsoft.com/office/officeart/2005/8/layout/radial6"/>
    <dgm:cxn modelId="{EF29E31B-E023-40E3-95B3-4AB86A5A12FD}" type="presOf" srcId="{79928C10-8910-48EB-B5F3-D5A553D39C6B}" destId="{3C44BB5D-3741-41FD-AB57-7D3AE5BD13BF}" srcOrd="0" destOrd="0" presId="urn:microsoft.com/office/officeart/2005/8/layout/radial6"/>
    <dgm:cxn modelId="{A49C9A2E-56B6-4764-80CB-39FCD9A2C357}" type="presOf" srcId="{489786FA-45EA-419C-809E-F2B4DFCA75B2}" destId="{179C7456-7AC9-4724-8B4E-7F4127038EBF}" srcOrd="0" destOrd="0" presId="urn:microsoft.com/office/officeart/2005/8/layout/radial6"/>
    <dgm:cxn modelId="{928D0791-D748-4931-A0DC-F4BFFD474B6D}" type="presOf" srcId="{0D319B93-CFB9-4A5E-9BEE-C3AABA0A4B3A}" destId="{7A117354-723A-42E1-86DA-97FA778B1136}" srcOrd="0" destOrd="0" presId="urn:microsoft.com/office/officeart/2005/8/layout/radial6"/>
    <dgm:cxn modelId="{EE05F08D-0FED-4A02-9BC9-A21643D62824}" type="presOf" srcId="{8A03E65D-B9ED-475B-B65E-6C07E266CD6D}" destId="{B7C71CB9-59A0-4BEE-ABA4-1E8C807A052C}" srcOrd="0" destOrd="0" presId="urn:microsoft.com/office/officeart/2005/8/layout/radial6"/>
    <dgm:cxn modelId="{6D540B6A-27C2-4EC4-89FC-48FFB832B160}" type="presOf" srcId="{AE539B49-B954-4C50-AA85-61CD4F22A50F}" destId="{EAADB469-07E7-4A46-8C79-8D1066B835CC}" srcOrd="0" destOrd="0" presId="urn:microsoft.com/office/officeart/2005/8/layout/radial6"/>
    <dgm:cxn modelId="{85B65875-5D91-4ED2-8AE1-66DDD952F749}" type="presOf" srcId="{0792E568-5620-44F0-9B11-3521549A8A6A}" destId="{23AC406B-1E3A-4C90-9A2A-E81002CDD939}" srcOrd="0" destOrd="0" presId="urn:microsoft.com/office/officeart/2005/8/layout/radial6"/>
    <dgm:cxn modelId="{AC16BB74-547C-4398-9F7F-8BB10CE295B2}" type="presOf" srcId="{4E728358-1F2E-44C8-B5CA-B74C937DA187}" destId="{FD9E4138-1109-4A41-9754-85FB7E92B693}" srcOrd="0" destOrd="0" presId="urn:microsoft.com/office/officeart/2005/8/layout/radial6"/>
    <dgm:cxn modelId="{DCE64D6B-ABC7-4717-9102-6B2655218FC8}" srcId="{8A03E65D-B9ED-475B-B65E-6C07E266CD6D}" destId="{4E728358-1F2E-44C8-B5CA-B74C937DA187}" srcOrd="0" destOrd="0" parTransId="{7701A2D4-6877-4CF6-8DE3-6D9E9BDD4A00}" sibTransId="{79928C10-8910-48EB-B5F3-D5A553D39C6B}"/>
    <dgm:cxn modelId="{EB65890A-7E84-474C-B215-D104DB77CA2C}" type="presParOf" srcId="{7A117354-723A-42E1-86DA-97FA778B1136}" destId="{B7C71CB9-59A0-4BEE-ABA4-1E8C807A052C}" srcOrd="0" destOrd="0" presId="urn:microsoft.com/office/officeart/2005/8/layout/radial6"/>
    <dgm:cxn modelId="{DD4354F6-D388-4C8A-984E-F55294EF9F3E}" type="presParOf" srcId="{7A117354-723A-42E1-86DA-97FA778B1136}" destId="{FD9E4138-1109-4A41-9754-85FB7E92B693}" srcOrd="1" destOrd="0" presId="urn:microsoft.com/office/officeart/2005/8/layout/radial6"/>
    <dgm:cxn modelId="{136A5305-A5C5-47E2-A39D-4A75F8A5746E}" type="presParOf" srcId="{7A117354-723A-42E1-86DA-97FA778B1136}" destId="{600CA96F-9C54-4C25-8EA3-10F73C762738}" srcOrd="2" destOrd="0" presId="urn:microsoft.com/office/officeart/2005/8/layout/radial6"/>
    <dgm:cxn modelId="{4EAE42FB-DB07-496F-AE24-E21DD22A12F7}" type="presParOf" srcId="{7A117354-723A-42E1-86DA-97FA778B1136}" destId="{3C44BB5D-3741-41FD-AB57-7D3AE5BD13BF}" srcOrd="3" destOrd="0" presId="urn:microsoft.com/office/officeart/2005/8/layout/radial6"/>
    <dgm:cxn modelId="{6E75A1C0-702E-4184-B27B-737024D0BA54}" type="presParOf" srcId="{7A117354-723A-42E1-86DA-97FA778B1136}" destId="{179C7456-7AC9-4724-8B4E-7F4127038EBF}" srcOrd="4" destOrd="0" presId="urn:microsoft.com/office/officeart/2005/8/layout/radial6"/>
    <dgm:cxn modelId="{0D923116-8071-46D1-A773-E312B431DF25}" type="presParOf" srcId="{7A117354-723A-42E1-86DA-97FA778B1136}" destId="{7182E8F2-4995-476D-9319-4E55DFD64D3F}" srcOrd="5" destOrd="0" presId="urn:microsoft.com/office/officeart/2005/8/layout/radial6"/>
    <dgm:cxn modelId="{EE902256-F9FC-4AEB-A9CE-270A081C551F}" type="presParOf" srcId="{7A117354-723A-42E1-86DA-97FA778B1136}" destId="{3EE63980-A30C-4ECC-9203-3D0A793EE0E8}" srcOrd="6" destOrd="0" presId="urn:microsoft.com/office/officeart/2005/8/layout/radial6"/>
    <dgm:cxn modelId="{5480B196-A39C-401A-A19B-D69991646458}" type="presParOf" srcId="{7A117354-723A-42E1-86DA-97FA778B1136}" destId="{23AC406B-1E3A-4C90-9A2A-E81002CDD939}" srcOrd="7" destOrd="0" presId="urn:microsoft.com/office/officeart/2005/8/layout/radial6"/>
    <dgm:cxn modelId="{9782407E-8A5E-478B-90A1-5BDE0BC9B685}" type="presParOf" srcId="{7A117354-723A-42E1-86DA-97FA778B1136}" destId="{A67CAAF6-2296-478E-9EA8-8B6BB0A4A051}" srcOrd="8" destOrd="0" presId="urn:microsoft.com/office/officeart/2005/8/layout/radial6"/>
    <dgm:cxn modelId="{DBB28D19-ED89-4499-B57F-B9239ADC6E9D}" type="presParOf" srcId="{7A117354-723A-42E1-86DA-97FA778B1136}" destId="{EAADB469-07E7-4A46-8C79-8D1066B835CC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1187DCD-6C20-41BF-B6E0-1D2262671EDB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CCE8BE-2B7C-4015-B28B-3706C7D46E5F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600" b="1" dirty="0" smtClean="0">
              <a:latin typeface="Times New Roman" pitchFamily="18" charset="0"/>
              <a:cs typeface="Times New Roman" pitchFamily="18" charset="0"/>
            </a:rPr>
            <a:t>Clouds are water drops condensed around dust particles</a:t>
          </a:r>
          <a:endParaRPr lang="en-US" sz="3600" b="1" dirty="0">
            <a:latin typeface="Times New Roman" pitchFamily="18" charset="0"/>
            <a:cs typeface="Times New Roman" pitchFamily="18" charset="0"/>
          </a:endParaRPr>
        </a:p>
      </dgm:t>
    </dgm:pt>
    <dgm:pt modelId="{14AFDD0F-53A2-43A0-9285-443EE1FF9CFD}" type="parTrans" cxnId="{D023DACF-76C3-4326-9685-ED4F417223E4}">
      <dgm:prSet/>
      <dgm:spPr/>
      <dgm:t>
        <a:bodyPr/>
        <a:lstStyle/>
        <a:p>
          <a:endParaRPr lang="en-US"/>
        </a:p>
      </dgm:t>
    </dgm:pt>
    <dgm:pt modelId="{DAAAD1AC-9457-45E8-9141-A934E5643B05}" type="sibTrans" cxnId="{D023DACF-76C3-4326-9685-ED4F417223E4}">
      <dgm:prSet/>
      <dgm:spPr/>
      <dgm:t>
        <a:bodyPr/>
        <a:lstStyle/>
        <a:p>
          <a:endParaRPr lang="en-US"/>
        </a:p>
      </dgm:t>
    </dgm:pt>
    <dgm:pt modelId="{59940BA2-4DCC-4853-BB18-C0724246F92A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 b="1" dirty="0" smtClean="0">
              <a:latin typeface="Times New Roman" pitchFamily="18" charset="0"/>
              <a:cs typeface="Times New Roman" pitchFamily="18" charset="0"/>
            </a:rPr>
            <a:t>Cirrus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BCEAA57D-9A65-4F6A-9357-99EE18AE5BAA}" type="parTrans" cxnId="{B1D20DEC-9FC1-4D3B-A9EB-ACCAB68E7C99}">
      <dgm:prSet/>
      <dgm:spPr/>
      <dgm:t>
        <a:bodyPr/>
        <a:lstStyle/>
        <a:p>
          <a:endParaRPr lang="en-US"/>
        </a:p>
      </dgm:t>
    </dgm:pt>
    <dgm:pt modelId="{C5C1B6DE-0C01-46FC-B098-97D5629858DC}" type="sibTrans" cxnId="{B1D20DEC-9FC1-4D3B-A9EB-ACCAB68E7C99}">
      <dgm:prSet/>
      <dgm:spPr/>
      <dgm:t>
        <a:bodyPr/>
        <a:lstStyle/>
        <a:p>
          <a:endParaRPr lang="en-US"/>
        </a:p>
      </dgm:t>
    </dgm:pt>
    <dgm:pt modelId="{1D74D0A5-398B-4764-9536-47CC8BFAE359}">
      <dgm:prSet phldrT="[Text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US" dirty="0" smtClean="0"/>
            <a:t>Cumulus </a:t>
          </a:r>
          <a:endParaRPr lang="en-US" dirty="0"/>
        </a:p>
      </dgm:t>
    </dgm:pt>
    <dgm:pt modelId="{FA7F0144-A4D7-4327-A9F5-825E98A60BEA}" type="parTrans" cxnId="{61E56E5F-D179-4280-AC0B-722EF32ED9D4}">
      <dgm:prSet/>
      <dgm:spPr/>
      <dgm:t>
        <a:bodyPr/>
        <a:lstStyle/>
        <a:p>
          <a:endParaRPr lang="en-US"/>
        </a:p>
      </dgm:t>
    </dgm:pt>
    <dgm:pt modelId="{1BAF2409-3C25-4A41-8EA9-E8AFF9943AA2}" type="sibTrans" cxnId="{61E56E5F-D179-4280-AC0B-722EF32ED9D4}">
      <dgm:prSet/>
      <dgm:spPr/>
      <dgm:t>
        <a:bodyPr/>
        <a:lstStyle/>
        <a:p>
          <a:endParaRPr lang="en-US"/>
        </a:p>
      </dgm:t>
    </dgm:pt>
    <dgm:pt modelId="{E8DA03C5-8E6D-422E-A0BD-5774F6E63124}">
      <dgm:prSet phldrT="[Text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r>
            <a:rPr lang="en-US" dirty="0" smtClean="0"/>
            <a:t>Stratus</a:t>
          </a:r>
          <a:endParaRPr lang="en-US" dirty="0"/>
        </a:p>
      </dgm:t>
    </dgm:pt>
    <dgm:pt modelId="{663D6654-9865-4FE0-A7DF-08EB09F9FAB2}" type="parTrans" cxnId="{65124DD7-2DD9-49FE-A790-AC000968094C}">
      <dgm:prSet/>
      <dgm:spPr/>
      <dgm:t>
        <a:bodyPr/>
        <a:lstStyle/>
        <a:p>
          <a:endParaRPr lang="en-US"/>
        </a:p>
      </dgm:t>
    </dgm:pt>
    <dgm:pt modelId="{F7DC034D-91A3-4C5A-AD71-2CB4291AC48F}" type="sibTrans" cxnId="{65124DD7-2DD9-49FE-A790-AC000968094C}">
      <dgm:prSet/>
      <dgm:spPr/>
      <dgm:t>
        <a:bodyPr/>
        <a:lstStyle/>
        <a:p>
          <a:endParaRPr lang="en-US"/>
        </a:p>
      </dgm:t>
    </dgm:pt>
    <dgm:pt modelId="{7C05BAB2-82BA-4AB2-BA02-CE111A27AA1D}" type="pres">
      <dgm:prSet presAssocID="{71187DCD-6C20-41BF-B6E0-1D2262671ED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19BE99-8F0F-48B4-91D0-5BFE3810D6CB}" type="pres">
      <dgm:prSet presAssocID="{FCCCE8BE-2B7C-4015-B28B-3706C7D46E5F}" presName="centerShape" presStyleLbl="node0" presStyleIdx="0" presStyleCnt="1" custScaleX="180639" custScaleY="135114" custLinFactNeighborX="2167" custLinFactNeighborY="-2267"/>
      <dgm:spPr/>
      <dgm:t>
        <a:bodyPr/>
        <a:lstStyle/>
        <a:p>
          <a:endParaRPr lang="en-US"/>
        </a:p>
      </dgm:t>
    </dgm:pt>
    <dgm:pt modelId="{63AB2C17-0A8D-4A25-8BD7-4EA4ADB18349}" type="pres">
      <dgm:prSet presAssocID="{BCEAA57D-9A65-4F6A-9357-99EE18AE5BAA}" presName="parTrans" presStyleLbl="bgSibTrans2D1" presStyleIdx="0" presStyleCnt="3" custScaleX="118689"/>
      <dgm:spPr/>
      <dgm:t>
        <a:bodyPr/>
        <a:lstStyle/>
        <a:p>
          <a:endParaRPr lang="en-US"/>
        </a:p>
      </dgm:t>
    </dgm:pt>
    <dgm:pt modelId="{A401964C-80EA-4C8D-9182-C6FEA2C8F220}" type="pres">
      <dgm:prSet presAssocID="{59940BA2-4DCC-4853-BB18-C0724246F92A}" presName="node" presStyleLbl="node1" presStyleIdx="0" presStyleCnt="3" custRadScaleRad="128570" custRadScaleInc="-26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97D272-F433-4A55-AACC-F8830C129F90}" type="pres">
      <dgm:prSet presAssocID="{FA7F0144-A4D7-4327-A9F5-825E98A60BEA}" presName="parTrans" presStyleLbl="bgSibTrans2D1" presStyleIdx="1" presStyleCnt="3" custLinFactNeighborX="6729" custLinFactNeighborY="27891"/>
      <dgm:spPr/>
      <dgm:t>
        <a:bodyPr/>
        <a:lstStyle/>
        <a:p>
          <a:endParaRPr lang="en-US"/>
        </a:p>
      </dgm:t>
    </dgm:pt>
    <dgm:pt modelId="{1B5FC3E4-E09D-4081-8642-CEA9BE9004E6}" type="pres">
      <dgm:prSet presAssocID="{1D74D0A5-398B-4764-9536-47CC8BFAE359}" presName="node" presStyleLbl="node1" presStyleIdx="1" presStyleCnt="3" custRadScaleRad="104624" custRadScaleInc="22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20FB6E-7CDF-4F5F-9A87-E9F9561DFD4A}" type="pres">
      <dgm:prSet presAssocID="{663D6654-9865-4FE0-A7DF-08EB09F9FAB2}" presName="parTrans" presStyleLbl="bgSibTrans2D1" presStyleIdx="2" presStyleCnt="3" custLinFactNeighborX="-3593" custLinFactNeighborY="17735"/>
      <dgm:spPr/>
      <dgm:t>
        <a:bodyPr/>
        <a:lstStyle/>
        <a:p>
          <a:endParaRPr lang="en-US"/>
        </a:p>
      </dgm:t>
    </dgm:pt>
    <dgm:pt modelId="{E2ED9C75-FAA6-4EA8-9A4B-50BDD04E03B3}" type="pres">
      <dgm:prSet presAssocID="{E8DA03C5-8E6D-422E-A0BD-5774F6E63124}" presName="node" presStyleLbl="node1" presStyleIdx="2" presStyleCnt="3" custScaleX="109896" custRadScaleRad="143358" custRadScaleInc="1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5124DD7-2DD9-49FE-A790-AC000968094C}" srcId="{FCCCE8BE-2B7C-4015-B28B-3706C7D46E5F}" destId="{E8DA03C5-8E6D-422E-A0BD-5774F6E63124}" srcOrd="2" destOrd="0" parTransId="{663D6654-9865-4FE0-A7DF-08EB09F9FAB2}" sibTransId="{F7DC034D-91A3-4C5A-AD71-2CB4291AC48F}"/>
    <dgm:cxn modelId="{1513807E-3297-4667-BC7B-424EC6691EEA}" type="presOf" srcId="{BCEAA57D-9A65-4F6A-9357-99EE18AE5BAA}" destId="{63AB2C17-0A8D-4A25-8BD7-4EA4ADB18349}" srcOrd="0" destOrd="0" presId="urn:microsoft.com/office/officeart/2005/8/layout/radial4"/>
    <dgm:cxn modelId="{43F5DC75-F7EF-4629-AEEB-EA2A888E684E}" type="presOf" srcId="{FA7F0144-A4D7-4327-A9F5-825E98A60BEA}" destId="{6197D272-F433-4A55-AACC-F8830C129F90}" srcOrd="0" destOrd="0" presId="urn:microsoft.com/office/officeart/2005/8/layout/radial4"/>
    <dgm:cxn modelId="{D023DACF-76C3-4326-9685-ED4F417223E4}" srcId="{71187DCD-6C20-41BF-B6E0-1D2262671EDB}" destId="{FCCCE8BE-2B7C-4015-B28B-3706C7D46E5F}" srcOrd="0" destOrd="0" parTransId="{14AFDD0F-53A2-43A0-9285-443EE1FF9CFD}" sibTransId="{DAAAD1AC-9457-45E8-9141-A934E5643B05}"/>
    <dgm:cxn modelId="{CFCC6B0E-569B-478D-B943-0385470C38A4}" type="presOf" srcId="{FCCCE8BE-2B7C-4015-B28B-3706C7D46E5F}" destId="{7019BE99-8F0F-48B4-91D0-5BFE3810D6CB}" srcOrd="0" destOrd="0" presId="urn:microsoft.com/office/officeart/2005/8/layout/radial4"/>
    <dgm:cxn modelId="{E61A7AED-174A-431A-B8D0-79470D90E34F}" type="presOf" srcId="{71187DCD-6C20-41BF-B6E0-1D2262671EDB}" destId="{7C05BAB2-82BA-4AB2-BA02-CE111A27AA1D}" srcOrd="0" destOrd="0" presId="urn:microsoft.com/office/officeart/2005/8/layout/radial4"/>
    <dgm:cxn modelId="{1513160A-07DE-4985-BEA4-9DBD092834E3}" type="presOf" srcId="{E8DA03C5-8E6D-422E-A0BD-5774F6E63124}" destId="{E2ED9C75-FAA6-4EA8-9A4B-50BDD04E03B3}" srcOrd="0" destOrd="0" presId="urn:microsoft.com/office/officeart/2005/8/layout/radial4"/>
    <dgm:cxn modelId="{BDFBACEC-BB51-4BD1-B1A7-B70B6BAEBCC0}" type="presOf" srcId="{663D6654-9865-4FE0-A7DF-08EB09F9FAB2}" destId="{7A20FB6E-7CDF-4F5F-9A87-E9F9561DFD4A}" srcOrd="0" destOrd="0" presId="urn:microsoft.com/office/officeart/2005/8/layout/radial4"/>
    <dgm:cxn modelId="{5A45CDAC-9F59-4093-A368-40DC1265D48B}" type="presOf" srcId="{59940BA2-4DCC-4853-BB18-C0724246F92A}" destId="{A401964C-80EA-4C8D-9182-C6FEA2C8F220}" srcOrd="0" destOrd="0" presId="urn:microsoft.com/office/officeart/2005/8/layout/radial4"/>
    <dgm:cxn modelId="{B1D20DEC-9FC1-4D3B-A9EB-ACCAB68E7C99}" srcId="{FCCCE8BE-2B7C-4015-B28B-3706C7D46E5F}" destId="{59940BA2-4DCC-4853-BB18-C0724246F92A}" srcOrd="0" destOrd="0" parTransId="{BCEAA57D-9A65-4F6A-9357-99EE18AE5BAA}" sibTransId="{C5C1B6DE-0C01-46FC-B098-97D5629858DC}"/>
    <dgm:cxn modelId="{D88BC40A-10C8-4AB2-8F66-5FB480E821D5}" type="presOf" srcId="{1D74D0A5-398B-4764-9536-47CC8BFAE359}" destId="{1B5FC3E4-E09D-4081-8642-CEA9BE9004E6}" srcOrd="0" destOrd="0" presId="urn:microsoft.com/office/officeart/2005/8/layout/radial4"/>
    <dgm:cxn modelId="{61E56E5F-D179-4280-AC0B-722EF32ED9D4}" srcId="{FCCCE8BE-2B7C-4015-B28B-3706C7D46E5F}" destId="{1D74D0A5-398B-4764-9536-47CC8BFAE359}" srcOrd="1" destOrd="0" parTransId="{FA7F0144-A4D7-4327-A9F5-825E98A60BEA}" sibTransId="{1BAF2409-3C25-4A41-8EA9-E8AFF9943AA2}"/>
    <dgm:cxn modelId="{9AE63D26-ED3A-45DA-8BF5-874DE678E446}" type="presParOf" srcId="{7C05BAB2-82BA-4AB2-BA02-CE111A27AA1D}" destId="{7019BE99-8F0F-48B4-91D0-5BFE3810D6CB}" srcOrd="0" destOrd="0" presId="urn:microsoft.com/office/officeart/2005/8/layout/radial4"/>
    <dgm:cxn modelId="{EA3B116F-2737-4BA0-85DE-CF2EAA6C0937}" type="presParOf" srcId="{7C05BAB2-82BA-4AB2-BA02-CE111A27AA1D}" destId="{63AB2C17-0A8D-4A25-8BD7-4EA4ADB18349}" srcOrd="1" destOrd="0" presId="urn:microsoft.com/office/officeart/2005/8/layout/radial4"/>
    <dgm:cxn modelId="{A28D5660-5829-46FC-BA49-EB44F2782214}" type="presParOf" srcId="{7C05BAB2-82BA-4AB2-BA02-CE111A27AA1D}" destId="{A401964C-80EA-4C8D-9182-C6FEA2C8F220}" srcOrd="2" destOrd="0" presId="urn:microsoft.com/office/officeart/2005/8/layout/radial4"/>
    <dgm:cxn modelId="{D2BA1C83-E78D-4605-B8F3-EE633F04C91B}" type="presParOf" srcId="{7C05BAB2-82BA-4AB2-BA02-CE111A27AA1D}" destId="{6197D272-F433-4A55-AACC-F8830C129F90}" srcOrd="3" destOrd="0" presId="urn:microsoft.com/office/officeart/2005/8/layout/radial4"/>
    <dgm:cxn modelId="{E8462AD6-147B-4927-A204-B5330F2D9237}" type="presParOf" srcId="{7C05BAB2-82BA-4AB2-BA02-CE111A27AA1D}" destId="{1B5FC3E4-E09D-4081-8642-CEA9BE9004E6}" srcOrd="4" destOrd="0" presId="urn:microsoft.com/office/officeart/2005/8/layout/radial4"/>
    <dgm:cxn modelId="{AF7B9085-AC14-4F38-B5B0-D5688D659C12}" type="presParOf" srcId="{7C05BAB2-82BA-4AB2-BA02-CE111A27AA1D}" destId="{7A20FB6E-7CDF-4F5F-9A87-E9F9561DFD4A}" srcOrd="5" destOrd="0" presId="urn:microsoft.com/office/officeart/2005/8/layout/radial4"/>
    <dgm:cxn modelId="{A6CF3731-F26C-49B2-89F6-5F98651BFEE7}" type="presParOf" srcId="{7C05BAB2-82BA-4AB2-BA02-CE111A27AA1D}" destId="{E2ED9C75-FAA6-4EA8-9A4B-50BDD04E03B3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E36EC22-A7EC-4B6B-9430-96F55A46B12C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A15034-BAF0-4A8F-982D-4E45B617EAA5}">
      <dgm:prSet custT="1"/>
      <dgm:spPr>
        <a:solidFill>
          <a:srgbClr val="0070C0"/>
        </a:solidFill>
        <a:ln w="76200">
          <a:solidFill>
            <a:srgbClr val="FF0000"/>
          </a:solidFill>
        </a:ln>
      </dgm:spPr>
      <dgm:t>
        <a:bodyPr/>
        <a:lstStyle/>
        <a:p>
          <a:pPr rtl="0"/>
          <a:r>
            <a:rPr lang="en-US" sz="2000" b="1" dirty="0" smtClean="0">
              <a:latin typeface="Times New Roman" pitchFamily="18" charset="0"/>
              <a:cs typeface="Times New Roman" pitchFamily="18" charset="0"/>
            </a:rPr>
            <a:t>When clouds get saturated with water vapour they fall on earth. This is called Precipitation</a:t>
          </a:r>
          <a:r>
            <a:rPr lang="en-US" sz="1000" b="1" dirty="0" smtClean="0"/>
            <a:t>. </a:t>
          </a:r>
          <a:endParaRPr lang="en-US" sz="1000" b="1" dirty="0"/>
        </a:p>
      </dgm:t>
    </dgm:pt>
    <dgm:pt modelId="{863BC03A-C7D9-4ECC-8F8A-F9298BEC6AD8}" type="parTrans" cxnId="{4D4783D2-7046-413D-B33B-41A345A5C96B}">
      <dgm:prSet/>
      <dgm:spPr/>
      <dgm:t>
        <a:bodyPr/>
        <a:lstStyle/>
        <a:p>
          <a:endParaRPr lang="en-US"/>
        </a:p>
      </dgm:t>
    </dgm:pt>
    <dgm:pt modelId="{A9BB9A2B-B4F3-423B-AFC9-E020DBA7D799}" type="sibTrans" cxnId="{4D4783D2-7046-413D-B33B-41A345A5C96B}">
      <dgm:prSet/>
      <dgm:spPr/>
      <dgm:t>
        <a:bodyPr/>
        <a:lstStyle/>
        <a:p>
          <a:endParaRPr lang="en-US"/>
        </a:p>
      </dgm:t>
    </dgm:pt>
    <dgm:pt modelId="{0A7C8126-5668-4F7D-A667-80D311015667}" type="pres">
      <dgm:prSet presAssocID="{DE36EC22-A7EC-4B6B-9430-96F55A46B12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B153B8-0D65-4BF7-AF57-205C97678E60}" type="pres">
      <dgm:prSet presAssocID="{BDA15034-BAF0-4A8F-982D-4E45B617EAA5}" presName="centerShape" presStyleLbl="node0" presStyleIdx="0" presStyleCnt="1" custScaleX="54581" custScaleY="66375" custLinFactNeighborX="12100" custLinFactNeighborY="-2938"/>
      <dgm:spPr/>
      <dgm:t>
        <a:bodyPr/>
        <a:lstStyle/>
        <a:p>
          <a:endParaRPr lang="en-US"/>
        </a:p>
      </dgm:t>
    </dgm:pt>
  </dgm:ptLst>
  <dgm:cxnLst>
    <dgm:cxn modelId="{4D4783D2-7046-413D-B33B-41A345A5C96B}" srcId="{DE36EC22-A7EC-4B6B-9430-96F55A46B12C}" destId="{BDA15034-BAF0-4A8F-982D-4E45B617EAA5}" srcOrd="0" destOrd="0" parTransId="{863BC03A-C7D9-4ECC-8F8A-F9298BEC6AD8}" sibTransId="{A9BB9A2B-B4F3-423B-AFC9-E020DBA7D799}"/>
    <dgm:cxn modelId="{46595C18-70D2-4A2B-A297-143B8F4E2CD1}" type="presOf" srcId="{BDA15034-BAF0-4A8F-982D-4E45B617EAA5}" destId="{07B153B8-0D65-4BF7-AF57-205C97678E60}" srcOrd="0" destOrd="0" presId="urn:microsoft.com/office/officeart/2005/8/layout/radial5"/>
    <dgm:cxn modelId="{5B5EA246-32ED-4233-8F05-0B09DE6F4A06}" type="presOf" srcId="{DE36EC22-A7EC-4B6B-9430-96F55A46B12C}" destId="{0A7C8126-5668-4F7D-A667-80D311015667}" srcOrd="0" destOrd="0" presId="urn:microsoft.com/office/officeart/2005/8/layout/radial5"/>
    <dgm:cxn modelId="{DC7626CB-64F1-4DE0-94D9-68BB2E55676B}" type="presParOf" srcId="{0A7C8126-5668-4F7D-A667-80D311015667}" destId="{07B153B8-0D65-4BF7-AF57-205C97678E60}" srcOrd="0" destOrd="0" presId="urn:microsoft.com/office/officeart/2005/8/layout/radial5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76CF5B8A-615D-44B3-9523-EFC8E0ACCD45}" type="doc">
      <dgm:prSet loTypeId="urn:microsoft.com/office/officeart/2005/8/layout/matrix3" loCatId="matrix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D9CA226-4C81-466A-B7A7-51FE76CA7C5D}">
      <dgm:prSet phldrT="[Text]" custT="1"/>
      <dgm:spPr/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Rain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F73C74A7-4C1C-400F-990E-28CDF1B6DF1E}" type="parTrans" cxnId="{06A49586-4997-4862-844F-BFB30CEF0965}">
      <dgm:prSet/>
      <dgm:spPr/>
      <dgm:t>
        <a:bodyPr/>
        <a:lstStyle/>
        <a:p>
          <a:endParaRPr lang="en-US"/>
        </a:p>
      </dgm:t>
    </dgm:pt>
    <dgm:pt modelId="{114C11CB-F987-4C71-B74A-E8D841E4A280}" type="sibTrans" cxnId="{06A49586-4997-4862-844F-BFB30CEF0965}">
      <dgm:prSet/>
      <dgm:spPr/>
      <dgm:t>
        <a:bodyPr/>
        <a:lstStyle/>
        <a:p>
          <a:endParaRPr lang="en-US"/>
        </a:p>
      </dgm:t>
    </dgm:pt>
    <dgm:pt modelId="{42EFF293-4EFD-41F0-AA00-5ABCB1533AFA}">
      <dgm:prSet phldrT="[Text]" custT="1"/>
      <dgm:spPr/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Drizzle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71BF1D00-C829-4250-BFDD-A1A6B5E3E8F5}" type="parTrans" cxnId="{EF7B10EE-CA8F-4DDE-9C93-D2ADD0572B8F}">
      <dgm:prSet/>
      <dgm:spPr/>
      <dgm:t>
        <a:bodyPr/>
        <a:lstStyle/>
        <a:p>
          <a:endParaRPr lang="en-US"/>
        </a:p>
      </dgm:t>
    </dgm:pt>
    <dgm:pt modelId="{9F3A37D4-9177-4F94-B98C-6E8C227E9939}" type="sibTrans" cxnId="{EF7B10EE-CA8F-4DDE-9C93-D2ADD0572B8F}">
      <dgm:prSet/>
      <dgm:spPr/>
      <dgm:t>
        <a:bodyPr/>
        <a:lstStyle/>
        <a:p>
          <a:endParaRPr lang="en-US"/>
        </a:p>
      </dgm:t>
    </dgm:pt>
    <dgm:pt modelId="{3B07252B-65BC-424B-8D5D-BF110BFB8C0E}">
      <dgm:prSet phldrT="[Text]" custT="1"/>
      <dgm:spPr/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Snow 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54FB5CAA-1AD8-4A6D-A8C2-85BF04700B5D}" type="parTrans" cxnId="{4F5DAB41-3D67-4B6D-AB99-675B9047470F}">
      <dgm:prSet/>
      <dgm:spPr/>
      <dgm:t>
        <a:bodyPr/>
        <a:lstStyle/>
        <a:p>
          <a:endParaRPr lang="en-US"/>
        </a:p>
      </dgm:t>
    </dgm:pt>
    <dgm:pt modelId="{C4AAA44F-0E5B-4057-97F0-B1DCE3B9921B}" type="sibTrans" cxnId="{4F5DAB41-3D67-4B6D-AB99-675B9047470F}">
      <dgm:prSet/>
      <dgm:spPr/>
      <dgm:t>
        <a:bodyPr/>
        <a:lstStyle/>
        <a:p>
          <a:endParaRPr lang="en-US"/>
        </a:p>
      </dgm:t>
    </dgm:pt>
    <dgm:pt modelId="{60C012F4-BA3B-4971-895D-EFC9628E8E54}">
      <dgm:prSet phldrT="[Text]" custT="1"/>
      <dgm:spPr/>
      <dgm:t>
        <a:bodyPr/>
        <a:lstStyle/>
        <a:p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Hailstones</a:t>
          </a:r>
          <a:endParaRPr lang="en-US" sz="2800" b="1" dirty="0">
            <a:latin typeface="Times New Roman" pitchFamily="18" charset="0"/>
            <a:cs typeface="Times New Roman" pitchFamily="18" charset="0"/>
          </a:endParaRPr>
        </a:p>
      </dgm:t>
    </dgm:pt>
    <dgm:pt modelId="{DD096AF1-5149-4DB9-94AB-788469BF471C}" type="parTrans" cxnId="{E6DAD294-77A3-433E-BB7F-0C1B0931F7DB}">
      <dgm:prSet/>
      <dgm:spPr/>
      <dgm:t>
        <a:bodyPr/>
        <a:lstStyle/>
        <a:p>
          <a:endParaRPr lang="en-US"/>
        </a:p>
      </dgm:t>
    </dgm:pt>
    <dgm:pt modelId="{FF91BF68-AB6A-48DC-9B69-8ADAC8A07431}" type="sibTrans" cxnId="{E6DAD294-77A3-433E-BB7F-0C1B0931F7DB}">
      <dgm:prSet/>
      <dgm:spPr/>
      <dgm:t>
        <a:bodyPr/>
        <a:lstStyle/>
        <a:p>
          <a:endParaRPr lang="en-US"/>
        </a:p>
      </dgm:t>
    </dgm:pt>
    <dgm:pt modelId="{984E0BEE-A764-41F6-8B7A-EBF842CDB69E}" type="pres">
      <dgm:prSet presAssocID="{76CF5B8A-615D-44B3-9523-EFC8E0ACCD45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15D450-9626-483E-83F3-118031BFFBDC}" type="pres">
      <dgm:prSet presAssocID="{76CF5B8A-615D-44B3-9523-EFC8E0ACCD45}" presName="diamond" presStyleLbl="bgShp" presStyleIdx="0" presStyleCnt="1"/>
      <dgm:spPr/>
    </dgm:pt>
    <dgm:pt modelId="{AB5CDBEB-4DFB-4E53-A518-91FF38702747}" type="pres">
      <dgm:prSet presAssocID="{76CF5B8A-615D-44B3-9523-EFC8E0ACCD45}" presName="quad1" presStyleLbl="node1" presStyleIdx="0" presStyleCnt="4" custLinFactNeighborX="-49521" custLinFactNeighborY="-129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002A5A-7717-4721-8F82-FAF5E69F9B27}" type="pres">
      <dgm:prSet presAssocID="{76CF5B8A-615D-44B3-9523-EFC8E0ACCD45}" presName="quad2" presStyleLbl="node1" presStyleIdx="1" presStyleCnt="4" custScaleX="138571" custLinFactNeighborX="40626" custLinFactNeighborY="-129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52958B-2E5F-44FD-BA90-F6976018D0E4}" type="pres">
      <dgm:prSet presAssocID="{76CF5B8A-615D-44B3-9523-EFC8E0ACCD45}" presName="quad3" presStyleLbl="node1" presStyleIdx="2" presStyleCnt="4" custLinFactNeighborX="-43841" custLinFactNeighborY="15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FCC335-7C96-4FB2-9C90-E4181AB1FEDD}" type="pres">
      <dgm:prSet presAssocID="{76CF5B8A-615D-44B3-9523-EFC8E0ACCD45}" presName="quad4" presStyleLbl="node1" presStyleIdx="3" presStyleCnt="4" custScaleX="167558" custLinFactNeighborX="52957" custLinFactNeighborY="15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F6A61E9-9816-4C7C-87CD-B61BBAACDEA4}" type="presOf" srcId="{3B07252B-65BC-424B-8D5D-BF110BFB8C0E}" destId="{D752958B-2E5F-44FD-BA90-F6976018D0E4}" srcOrd="0" destOrd="0" presId="urn:microsoft.com/office/officeart/2005/8/layout/matrix3"/>
    <dgm:cxn modelId="{E6DAD294-77A3-433E-BB7F-0C1B0931F7DB}" srcId="{76CF5B8A-615D-44B3-9523-EFC8E0ACCD45}" destId="{60C012F4-BA3B-4971-895D-EFC9628E8E54}" srcOrd="3" destOrd="0" parTransId="{DD096AF1-5149-4DB9-94AB-788469BF471C}" sibTransId="{FF91BF68-AB6A-48DC-9B69-8ADAC8A07431}"/>
    <dgm:cxn modelId="{EF7B10EE-CA8F-4DDE-9C93-D2ADD0572B8F}" srcId="{76CF5B8A-615D-44B3-9523-EFC8E0ACCD45}" destId="{42EFF293-4EFD-41F0-AA00-5ABCB1533AFA}" srcOrd="1" destOrd="0" parTransId="{71BF1D00-C829-4250-BFDD-A1A6B5E3E8F5}" sibTransId="{9F3A37D4-9177-4F94-B98C-6E8C227E9939}"/>
    <dgm:cxn modelId="{BE238884-79E6-4CC6-99A7-8322F69F4A40}" type="presOf" srcId="{60C012F4-BA3B-4971-895D-EFC9628E8E54}" destId="{37FCC335-7C96-4FB2-9C90-E4181AB1FEDD}" srcOrd="0" destOrd="0" presId="urn:microsoft.com/office/officeart/2005/8/layout/matrix3"/>
    <dgm:cxn modelId="{4F5DAB41-3D67-4B6D-AB99-675B9047470F}" srcId="{76CF5B8A-615D-44B3-9523-EFC8E0ACCD45}" destId="{3B07252B-65BC-424B-8D5D-BF110BFB8C0E}" srcOrd="2" destOrd="0" parTransId="{54FB5CAA-1AD8-4A6D-A8C2-85BF04700B5D}" sibTransId="{C4AAA44F-0E5B-4057-97F0-B1DCE3B9921B}"/>
    <dgm:cxn modelId="{86F18971-6939-4115-8D8B-B98A2FDCE5D0}" type="presOf" srcId="{6D9CA226-4C81-466A-B7A7-51FE76CA7C5D}" destId="{AB5CDBEB-4DFB-4E53-A518-91FF38702747}" srcOrd="0" destOrd="0" presId="urn:microsoft.com/office/officeart/2005/8/layout/matrix3"/>
    <dgm:cxn modelId="{06A49586-4997-4862-844F-BFB30CEF0965}" srcId="{76CF5B8A-615D-44B3-9523-EFC8E0ACCD45}" destId="{6D9CA226-4C81-466A-B7A7-51FE76CA7C5D}" srcOrd="0" destOrd="0" parTransId="{F73C74A7-4C1C-400F-990E-28CDF1B6DF1E}" sibTransId="{114C11CB-F987-4C71-B74A-E8D841E4A280}"/>
    <dgm:cxn modelId="{8CEBA020-D911-42D7-8FEC-774F22ABB0BA}" type="presOf" srcId="{42EFF293-4EFD-41F0-AA00-5ABCB1533AFA}" destId="{E5002A5A-7717-4721-8F82-FAF5E69F9B27}" srcOrd="0" destOrd="0" presId="urn:microsoft.com/office/officeart/2005/8/layout/matrix3"/>
    <dgm:cxn modelId="{9F0491F3-8E33-4A0F-96A6-44EFCF8D3051}" type="presOf" srcId="{76CF5B8A-615D-44B3-9523-EFC8E0ACCD45}" destId="{984E0BEE-A764-41F6-8B7A-EBF842CDB69E}" srcOrd="0" destOrd="0" presId="urn:microsoft.com/office/officeart/2005/8/layout/matrix3"/>
    <dgm:cxn modelId="{54AD21D1-7596-4935-BF97-4ACB05A52515}" type="presParOf" srcId="{984E0BEE-A764-41F6-8B7A-EBF842CDB69E}" destId="{E215D450-9626-483E-83F3-118031BFFBDC}" srcOrd="0" destOrd="0" presId="urn:microsoft.com/office/officeart/2005/8/layout/matrix3"/>
    <dgm:cxn modelId="{717CD0CF-6E2B-4030-95AA-3135BB0F72DB}" type="presParOf" srcId="{984E0BEE-A764-41F6-8B7A-EBF842CDB69E}" destId="{AB5CDBEB-4DFB-4E53-A518-91FF38702747}" srcOrd="1" destOrd="0" presId="urn:microsoft.com/office/officeart/2005/8/layout/matrix3"/>
    <dgm:cxn modelId="{D1DB4B07-D79D-4E45-8A5B-96C850CBA8E0}" type="presParOf" srcId="{984E0BEE-A764-41F6-8B7A-EBF842CDB69E}" destId="{E5002A5A-7717-4721-8F82-FAF5E69F9B27}" srcOrd="2" destOrd="0" presId="urn:microsoft.com/office/officeart/2005/8/layout/matrix3"/>
    <dgm:cxn modelId="{5371A9DA-3B9F-4348-BF6D-A384576C3230}" type="presParOf" srcId="{984E0BEE-A764-41F6-8B7A-EBF842CDB69E}" destId="{D752958B-2E5F-44FD-BA90-F6976018D0E4}" srcOrd="3" destOrd="0" presId="urn:microsoft.com/office/officeart/2005/8/layout/matrix3"/>
    <dgm:cxn modelId="{A4FEDB70-C630-46BE-AF2C-E0FEA407FF0C}" type="presParOf" srcId="{984E0BEE-A764-41F6-8B7A-EBF842CDB69E}" destId="{37FCC335-7C96-4FB2-9C90-E4181AB1FED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9F9BD914-2C9F-41FC-AB38-DBE6A7FB5839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93DCB378-AE71-483F-9787-23B26E6D0237}">
      <dgm:prSet phldrT="[Text]" phldr="1"/>
      <dgm:spPr/>
      <dgm:t>
        <a:bodyPr/>
        <a:lstStyle/>
        <a:p>
          <a:endParaRPr lang="en-US" dirty="0"/>
        </a:p>
      </dgm:t>
    </dgm:pt>
    <dgm:pt modelId="{C7BC0D86-A0FF-47F6-AA9F-8D8B868E1224}" type="parTrans" cxnId="{30912CC4-B1CB-494F-A06E-DE123F78C011}">
      <dgm:prSet/>
      <dgm:spPr/>
      <dgm:t>
        <a:bodyPr/>
        <a:lstStyle/>
        <a:p>
          <a:endParaRPr lang="en-US"/>
        </a:p>
      </dgm:t>
    </dgm:pt>
    <dgm:pt modelId="{E7CC5844-CECC-4E73-913A-B61B10FF6054}" type="sibTrans" cxnId="{30912CC4-B1CB-494F-A06E-DE123F78C011}">
      <dgm:prSet/>
      <dgm:spPr/>
      <dgm:t>
        <a:bodyPr/>
        <a:lstStyle/>
        <a:p>
          <a:endParaRPr lang="en-US"/>
        </a:p>
      </dgm:t>
    </dgm:pt>
    <dgm:pt modelId="{9EEA0792-8581-44AF-855A-DAB66AC5E225}">
      <dgm:prSet phldrT="[Text]" phldr="1"/>
      <dgm:spPr/>
      <dgm:t>
        <a:bodyPr/>
        <a:lstStyle/>
        <a:p>
          <a:endParaRPr lang="en-US" dirty="0"/>
        </a:p>
      </dgm:t>
    </dgm:pt>
    <dgm:pt modelId="{64DDD4A2-F80A-474D-9944-79FDDE668C6C}" type="parTrans" cxnId="{9554C370-DF55-42D4-953B-8EDF6CFB2BAA}">
      <dgm:prSet/>
      <dgm:spPr/>
      <dgm:t>
        <a:bodyPr/>
        <a:lstStyle/>
        <a:p>
          <a:endParaRPr lang="en-US"/>
        </a:p>
      </dgm:t>
    </dgm:pt>
    <dgm:pt modelId="{C5579B7C-D894-4189-AD35-DAD921B30982}" type="sibTrans" cxnId="{9554C370-DF55-42D4-953B-8EDF6CFB2BAA}">
      <dgm:prSet/>
      <dgm:spPr/>
      <dgm:t>
        <a:bodyPr/>
        <a:lstStyle/>
        <a:p>
          <a:endParaRPr lang="en-US"/>
        </a:p>
      </dgm:t>
    </dgm:pt>
    <dgm:pt modelId="{2296C00B-3FFC-400E-B646-4450768F8C44}">
      <dgm:prSet phldrT="[Text]" phldr="1"/>
      <dgm:spPr/>
      <dgm:t>
        <a:bodyPr/>
        <a:lstStyle/>
        <a:p>
          <a:endParaRPr lang="en-US" dirty="0"/>
        </a:p>
      </dgm:t>
    </dgm:pt>
    <dgm:pt modelId="{B49AC1DB-FFF3-4D4F-959E-B089194C2023}" type="parTrans" cxnId="{CF28859A-AB5B-44E4-8F46-D98583EBAA2E}">
      <dgm:prSet/>
      <dgm:spPr/>
      <dgm:t>
        <a:bodyPr/>
        <a:lstStyle/>
        <a:p>
          <a:endParaRPr lang="en-US"/>
        </a:p>
      </dgm:t>
    </dgm:pt>
    <dgm:pt modelId="{03AA17B9-02EC-421E-B812-19E769DC80A8}" type="sibTrans" cxnId="{CF28859A-AB5B-44E4-8F46-D98583EBAA2E}">
      <dgm:prSet/>
      <dgm:spPr/>
      <dgm:t>
        <a:bodyPr/>
        <a:lstStyle/>
        <a:p>
          <a:endParaRPr lang="en-US"/>
        </a:p>
      </dgm:t>
    </dgm:pt>
    <dgm:pt modelId="{F7008518-E9D5-4A0C-809A-A7AAC7B781DE}" type="pres">
      <dgm:prSet presAssocID="{9F9BD914-2C9F-41FC-AB38-DBE6A7FB5839}" presName="diagram" presStyleCnt="0">
        <dgm:presLayoutVars>
          <dgm:dir/>
          <dgm:animLvl val="lvl"/>
          <dgm:resizeHandles val="exact"/>
        </dgm:presLayoutVars>
      </dgm:prSet>
      <dgm:spPr/>
    </dgm:pt>
    <dgm:pt modelId="{0B3C1BB9-F385-41C9-83E4-D02017BCDA55}" type="pres">
      <dgm:prSet presAssocID="{93DCB378-AE71-483F-9787-23B26E6D0237}" presName="compNode" presStyleCnt="0"/>
      <dgm:spPr/>
    </dgm:pt>
    <dgm:pt modelId="{4B5BAD56-D817-45BD-A68C-469673D33415}" type="pres">
      <dgm:prSet presAssocID="{93DCB378-AE71-483F-9787-23B26E6D0237}" presName="childRect" presStyleLbl="bgAcc1" presStyleIdx="0" presStyleCnt="3" custScaleX="130106" custScaleY="296608" custLinFactNeighborX="-675" custLinFactNeighborY="-1287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A8436FF-AA7E-4934-BADD-7F7AB4C91612}" type="pres">
      <dgm:prSet presAssocID="{93DCB378-AE71-483F-9787-23B26E6D023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E54F9B-E0F0-4316-B547-4C866A0B3F6C}" type="pres">
      <dgm:prSet presAssocID="{93DCB378-AE71-483F-9787-23B26E6D0237}" presName="parentRect" presStyleLbl="alignNode1" presStyleIdx="0" presStyleCnt="3" custFlipVert="1" custScaleY="7052" custLinFactY="87503" custLinFactNeighborX="-19263" custLinFactNeighborY="100000"/>
      <dgm:spPr/>
      <dgm:t>
        <a:bodyPr/>
        <a:lstStyle/>
        <a:p>
          <a:endParaRPr lang="en-US"/>
        </a:p>
      </dgm:t>
    </dgm:pt>
    <dgm:pt modelId="{0C4EE71E-221D-4EA4-A8D3-1C8B0941CACF}" type="pres">
      <dgm:prSet presAssocID="{93DCB378-AE71-483F-9787-23B26E6D0237}" presName="adorn" presStyleLbl="fgAccFollowNode1" presStyleIdx="0" presStyleCnt="3"/>
      <dgm:spPr/>
    </dgm:pt>
    <dgm:pt modelId="{CC29AA4C-5C10-43CE-844D-69BF3AABD26B}" type="pres">
      <dgm:prSet presAssocID="{E7CC5844-CECC-4E73-913A-B61B10FF6054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1AB2800-075D-4D27-BE41-CD992EE30BA2}" type="pres">
      <dgm:prSet presAssocID="{9EEA0792-8581-44AF-855A-DAB66AC5E225}" presName="compNode" presStyleCnt="0"/>
      <dgm:spPr/>
    </dgm:pt>
    <dgm:pt modelId="{6EC50ED3-9D5A-4404-9E28-84D47E0D7A99}" type="pres">
      <dgm:prSet presAssocID="{9EEA0792-8581-44AF-855A-DAB66AC5E225}" presName="childRect" presStyleLbl="bgAcc1" presStyleIdx="1" presStyleCnt="3" custScaleX="118928" custScaleY="315883" custLinFactNeighborX="1716" custLinFactNeighborY="-10551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AC76060-F11E-4E14-9B2D-CB0BF8BCD6D7}" type="pres">
      <dgm:prSet presAssocID="{9EEA0792-8581-44AF-855A-DAB66AC5E225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CD3C65-28A9-4BF8-AB05-3EE3C60C8849}" type="pres">
      <dgm:prSet presAssocID="{9EEA0792-8581-44AF-855A-DAB66AC5E225}" presName="parentRect" presStyleLbl="alignNode1" presStyleIdx="1" presStyleCnt="3" custFlipVert="0" custScaleY="12615" custLinFactY="31996" custLinFactNeighborX="8439" custLinFactNeighborY="100000"/>
      <dgm:spPr/>
      <dgm:t>
        <a:bodyPr/>
        <a:lstStyle/>
        <a:p>
          <a:endParaRPr lang="en-US"/>
        </a:p>
      </dgm:t>
    </dgm:pt>
    <dgm:pt modelId="{E1B95C80-18CE-4162-AC72-24FFBFDE333E}" type="pres">
      <dgm:prSet presAssocID="{9EEA0792-8581-44AF-855A-DAB66AC5E225}" presName="adorn" presStyleLbl="fgAccFollowNode1" presStyleIdx="1" presStyleCnt="3"/>
      <dgm:spPr/>
    </dgm:pt>
    <dgm:pt modelId="{3C53F4FA-78EA-4C75-A827-ADBB7B5326D1}" type="pres">
      <dgm:prSet presAssocID="{C5579B7C-D894-4189-AD35-DAD921B3098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D7CFB66-E1A7-41EA-A027-0B6715AECC02}" type="pres">
      <dgm:prSet presAssocID="{2296C00B-3FFC-400E-B646-4450768F8C44}" presName="compNode" presStyleCnt="0"/>
      <dgm:spPr/>
    </dgm:pt>
    <dgm:pt modelId="{AD687E3C-AEE1-4A5E-A64F-6409A8A1C5B5}" type="pres">
      <dgm:prSet presAssocID="{2296C00B-3FFC-400E-B646-4450768F8C44}" presName="childRect" presStyleLbl="bgAcc1" presStyleIdx="2" presStyleCnt="3" custScaleX="134182" custScaleY="316454" custLinFactNeighborX="3001" custLinFactNeighborY="-6508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D35C6D2-5890-42C4-BBE2-1409D980BB25}" type="pres">
      <dgm:prSet presAssocID="{2296C00B-3FFC-400E-B646-4450768F8C4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EBB895-E614-4814-8C79-4F5ACA3BD2BE}" type="pres">
      <dgm:prSet presAssocID="{2296C00B-3FFC-400E-B646-4450768F8C44}" presName="parentRect" presStyleLbl="alignNode1" presStyleIdx="2" presStyleCnt="3" custFlipVert="0" custScaleX="100516" custScaleY="17358" custLinFactY="48452" custLinFactNeighborX="329" custLinFactNeighborY="100000"/>
      <dgm:spPr/>
      <dgm:t>
        <a:bodyPr/>
        <a:lstStyle/>
        <a:p>
          <a:endParaRPr lang="en-US"/>
        </a:p>
      </dgm:t>
    </dgm:pt>
    <dgm:pt modelId="{1217B505-3910-4D6C-8871-5D7A47D4ED71}" type="pres">
      <dgm:prSet presAssocID="{2296C00B-3FFC-400E-B646-4450768F8C44}" presName="adorn" presStyleLbl="fgAccFollowNode1" presStyleIdx="2" presStyleCnt="3"/>
      <dgm:spPr/>
    </dgm:pt>
  </dgm:ptLst>
  <dgm:cxnLst>
    <dgm:cxn modelId="{9554C370-DF55-42D4-953B-8EDF6CFB2BAA}" srcId="{9F9BD914-2C9F-41FC-AB38-DBE6A7FB5839}" destId="{9EEA0792-8581-44AF-855A-DAB66AC5E225}" srcOrd="1" destOrd="0" parTransId="{64DDD4A2-F80A-474D-9944-79FDDE668C6C}" sibTransId="{C5579B7C-D894-4189-AD35-DAD921B30982}"/>
    <dgm:cxn modelId="{56B65132-D7A0-427B-BD92-25424DA4507A}" type="presOf" srcId="{C5579B7C-D894-4189-AD35-DAD921B30982}" destId="{3C53F4FA-78EA-4C75-A827-ADBB7B5326D1}" srcOrd="0" destOrd="0" presId="urn:microsoft.com/office/officeart/2005/8/layout/bList2"/>
    <dgm:cxn modelId="{74CF5236-D9C8-4558-A368-78AB398C2A9C}" type="presOf" srcId="{9EEA0792-8581-44AF-855A-DAB66AC5E225}" destId="{C0CD3C65-28A9-4BF8-AB05-3EE3C60C8849}" srcOrd="1" destOrd="0" presId="urn:microsoft.com/office/officeart/2005/8/layout/bList2"/>
    <dgm:cxn modelId="{8B791529-9CBC-4F21-AD5C-CA1FD418FEA1}" type="presOf" srcId="{2296C00B-3FFC-400E-B646-4450768F8C44}" destId="{5DEBB895-E614-4814-8C79-4F5ACA3BD2BE}" srcOrd="1" destOrd="0" presId="urn:microsoft.com/office/officeart/2005/8/layout/bList2"/>
    <dgm:cxn modelId="{CF28859A-AB5B-44E4-8F46-D98583EBAA2E}" srcId="{9F9BD914-2C9F-41FC-AB38-DBE6A7FB5839}" destId="{2296C00B-3FFC-400E-B646-4450768F8C44}" srcOrd="2" destOrd="0" parTransId="{B49AC1DB-FFF3-4D4F-959E-B089194C2023}" sibTransId="{03AA17B9-02EC-421E-B812-19E769DC80A8}"/>
    <dgm:cxn modelId="{C3819CC8-4125-4D56-869E-AEE53478ED4A}" type="presOf" srcId="{2296C00B-3FFC-400E-B646-4450768F8C44}" destId="{DD35C6D2-5890-42C4-BBE2-1409D980BB25}" srcOrd="0" destOrd="0" presId="urn:microsoft.com/office/officeart/2005/8/layout/bList2"/>
    <dgm:cxn modelId="{E3E6856D-9C35-419E-B078-7C034414CE5A}" type="presOf" srcId="{93DCB378-AE71-483F-9787-23B26E6D0237}" destId="{0A8436FF-AA7E-4934-BADD-7F7AB4C91612}" srcOrd="0" destOrd="0" presId="urn:microsoft.com/office/officeart/2005/8/layout/bList2"/>
    <dgm:cxn modelId="{C402D22F-EE0A-451A-9C00-919C8D1E1588}" type="presOf" srcId="{9F9BD914-2C9F-41FC-AB38-DBE6A7FB5839}" destId="{F7008518-E9D5-4A0C-809A-A7AAC7B781DE}" srcOrd="0" destOrd="0" presId="urn:microsoft.com/office/officeart/2005/8/layout/bList2"/>
    <dgm:cxn modelId="{86E2C507-2E1E-4010-B8AC-6E0DB569993A}" type="presOf" srcId="{9EEA0792-8581-44AF-855A-DAB66AC5E225}" destId="{8AC76060-F11E-4E14-9B2D-CB0BF8BCD6D7}" srcOrd="0" destOrd="0" presId="urn:microsoft.com/office/officeart/2005/8/layout/bList2"/>
    <dgm:cxn modelId="{FA981588-7FA6-405E-BE88-E7FA665F681A}" type="presOf" srcId="{E7CC5844-CECC-4E73-913A-B61B10FF6054}" destId="{CC29AA4C-5C10-43CE-844D-69BF3AABD26B}" srcOrd="0" destOrd="0" presId="urn:microsoft.com/office/officeart/2005/8/layout/bList2"/>
    <dgm:cxn modelId="{30912CC4-B1CB-494F-A06E-DE123F78C011}" srcId="{9F9BD914-2C9F-41FC-AB38-DBE6A7FB5839}" destId="{93DCB378-AE71-483F-9787-23B26E6D0237}" srcOrd="0" destOrd="0" parTransId="{C7BC0D86-A0FF-47F6-AA9F-8D8B868E1224}" sibTransId="{E7CC5844-CECC-4E73-913A-B61B10FF6054}"/>
    <dgm:cxn modelId="{F4B2E9C2-C2E0-4245-B2DB-019194DAEFF3}" type="presOf" srcId="{93DCB378-AE71-483F-9787-23B26E6D0237}" destId="{64E54F9B-E0F0-4316-B547-4C866A0B3F6C}" srcOrd="1" destOrd="0" presId="urn:microsoft.com/office/officeart/2005/8/layout/bList2"/>
    <dgm:cxn modelId="{4EECF3FC-68EE-4270-9DF0-2F797E3332B7}" type="presParOf" srcId="{F7008518-E9D5-4A0C-809A-A7AAC7B781DE}" destId="{0B3C1BB9-F385-41C9-83E4-D02017BCDA55}" srcOrd="0" destOrd="0" presId="urn:microsoft.com/office/officeart/2005/8/layout/bList2"/>
    <dgm:cxn modelId="{6EAFEF70-18A7-4582-B40F-1975A8192228}" type="presParOf" srcId="{0B3C1BB9-F385-41C9-83E4-D02017BCDA55}" destId="{4B5BAD56-D817-45BD-A68C-469673D33415}" srcOrd="0" destOrd="0" presId="urn:microsoft.com/office/officeart/2005/8/layout/bList2"/>
    <dgm:cxn modelId="{A201AC4A-568D-4CDF-A7D1-46D75D82E494}" type="presParOf" srcId="{0B3C1BB9-F385-41C9-83E4-D02017BCDA55}" destId="{0A8436FF-AA7E-4934-BADD-7F7AB4C91612}" srcOrd="1" destOrd="0" presId="urn:microsoft.com/office/officeart/2005/8/layout/bList2"/>
    <dgm:cxn modelId="{B047F83B-E940-4648-B449-1FF451EC7195}" type="presParOf" srcId="{0B3C1BB9-F385-41C9-83E4-D02017BCDA55}" destId="{64E54F9B-E0F0-4316-B547-4C866A0B3F6C}" srcOrd="2" destOrd="0" presId="urn:microsoft.com/office/officeart/2005/8/layout/bList2"/>
    <dgm:cxn modelId="{648B1D64-EAC9-429D-B48A-AFC207FF84A3}" type="presParOf" srcId="{0B3C1BB9-F385-41C9-83E4-D02017BCDA55}" destId="{0C4EE71E-221D-4EA4-A8D3-1C8B0941CACF}" srcOrd="3" destOrd="0" presId="urn:microsoft.com/office/officeart/2005/8/layout/bList2"/>
    <dgm:cxn modelId="{F7802AAC-F31A-43DF-B2C2-E029FFAF8D8A}" type="presParOf" srcId="{F7008518-E9D5-4A0C-809A-A7AAC7B781DE}" destId="{CC29AA4C-5C10-43CE-844D-69BF3AABD26B}" srcOrd="1" destOrd="0" presId="urn:microsoft.com/office/officeart/2005/8/layout/bList2"/>
    <dgm:cxn modelId="{B6B332B5-C34E-433A-B09F-AE8B43F0E5E7}" type="presParOf" srcId="{F7008518-E9D5-4A0C-809A-A7AAC7B781DE}" destId="{91AB2800-075D-4D27-BE41-CD992EE30BA2}" srcOrd="2" destOrd="0" presId="urn:microsoft.com/office/officeart/2005/8/layout/bList2"/>
    <dgm:cxn modelId="{5967211C-C278-4D5D-9E2E-91CC1F35F890}" type="presParOf" srcId="{91AB2800-075D-4D27-BE41-CD992EE30BA2}" destId="{6EC50ED3-9D5A-4404-9E28-84D47E0D7A99}" srcOrd="0" destOrd="0" presId="urn:microsoft.com/office/officeart/2005/8/layout/bList2"/>
    <dgm:cxn modelId="{83F2250C-A25C-48FC-97A4-278CF0153CE8}" type="presParOf" srcId="{91AB2800-075D-4D27-BE41-CD992EE30BA2}" destId="{8AC76060-F11E-4E14-9B2D-CB0BF8BCD6D7}" srcOrd="1" destOrd="0" presId="urn:microsoft.com/office/officeart/2005/8/layout/bList2"/>
    <dgm:cxn modelId="{1E69F3BA-D152-4E60-A635-85D6C802730F}" type="presParOf" srcId="{91AB2800-075D-4D27-BE41-CD992EE30BA2}" destId="{C0CD3C65-28A9-4BF8-AB05-3EE3C60C8849}" srcOrd="2" destOrd="0" presId="urn:microsoft.com/office/officeart/2005/8/layout/bList2"/>
    <dgm:cxn modelId="{35EBEC48-7E98-43ED-B62D-257D11D1CCC3}" type="presParOf" srcId="{91AB2800-075D-4D27-BE41-CD992EE30BA2}" destId="{E1B95C80-18CE-4162-AC72-24FFBFDE333E}" srcOrd="3" destOrd="0" presId="urn:microsoft.com/office/officeart/2005/8/layout/bList2"/>
    <dgm:cxn modelId="{77DDE96F-0B71-4025-98F8-9FD9DF376F66}" type="presParOf" srcId="{F7008518-E9D5-4A0C-809A-A7AAC7B781DE}" destId="{3C53F4FA-78EA-4C75-A827-ADBB7B5326D1}" srcOrd="3" destOrd="0" presId="urn:microsoft.com/office/officeart/2005/8/layout/bList2"/>
    <dgm:cxn modelId="{FCE8D715-598D-4E98-B377-82FFF95EA832}" type="presParOf" srcId="{F7008518-E9D5-4A0C-809A-A7AAC7B781DE}" destId="{1D7CFB66-E1A7-41EA-A027-0B6715AECC02}" srcOrd="4" destOrd="0" presId="urn:microsoft.com/office/officeart/2005/8/layout/bList2"/>
    <dgm:cxn modelId="{4594EBD1-F0F3-4EF8-8F17-EE568F695768}" type="presParOf" srcId="{1D7CFB66-E1A7-41EA-A027-0B6715AECC02}" destId="{AD687E3C-AEE1-4A5E-A64F-6409A8A1C5B5}" srcOrd="0" destOrd="0" presId="urn:microsoft.com/office/officeart/2005/8/layout/bList2"/>
    <dgm:cxn modelId="{BF234BE9-F677-43B8-9344-859374928B36}" type="presParOf" srcId="{1D7CFB66-E1A7-41EA-A027-0B6715AECC02}" destId="{DD35C6D2-5890-42C4-BBE2-1409D980BB25}" srcOrd="1" destOrd="0" presId="urn:microsoft.com/office/officeart/2005/8/layout/bList2"/>
    <dgm:cxn modelId="{4B245308-BE80-4EAB-A251-893C62493943}" type="presParOf" srcId="{1D7CFB66-E1A7-41EA-A027-0B6715AECC02}" destId="{5DEBB895-E614-4814-8C79-4F5ACA3BD2BE}" srcOrd="2" destOrd="0" presId="urn:microsoft.com/office/officeart/2005/8/layout/bList2"/>
    <dgm:cxn modelId="{26007133-0570-4F38-BD05-04F35BA7F1E3}" type="presParOf" srcId="{1D7CFB66-E1A7-41EA-A027-0B6715AECC02}" destId="{1217B505-3910-4D6C-8871-5D7A47D4ED71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C808309-20F6-4047-93B5-D85025A35407}">
      <dsp:nvSpPr>
        <dsp:cNvPr id="0" name=""/>
        <dsp:cNvSpPr/>
      </dsp:nvSpPr>
      <dsp:spPr>
        <a:xfrm>
          <a:off x="1966118" y="0"/>
          <a:ext cx="4525963" cy="4525963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4D13D2-7427-4D60-9C07-98B9363A0DE8}">
      <dsp:nvSpPr>
        <dsp:cNvPr id="0" name=""/>
        <dsp:cNvSpPr/>
      </dsp:nvSpPr>
      <dsp:spPr>
        <a:xfrm>
          <a:off x="304799" y="533402"/>
          <a:ext cx="1765125" cy="1765125"/>
        </a:xfrm>
        <a:prstGeom prst="roundRect">
          <a:avLst/>
        </a:prstGeom>
        <a:solidFill>
          <a:srgbClr val="FF0000"/>
        </a:solidFill>
        <a:ln w="12700" cap="flat" cmpd="sng" algn="ctr">
          <a:noFill/>
          <a:prstDash val="solid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 Black" pitchFamily="34" charset="0"/>
            </a:rPr>
            <a:t>Atmospheric temperature</a:t>
          </a:r>
          <a:endParaRPr lang="en-US" sz="1600" kern="1200" dirty="0"/>
        </a:p>
      </dsp:txBody>
      <dsp:txXfrm>
        <a:off x="304799" y="533402"/>
        <a:ext cx="1765125" cy="1765125"/>
      </dsp:txXfrm>
    </dsp:sp>
    <dsp:sp modelId="{A899F44F-6ECA-4E90-9E3D-4607FA7CBB9F}">
      <dsp:nvSpPr>
        <dsp:cNvPr id="0" name=""/>
        <dsp:cNvSpPr/>
      </dsp:nvSpPr>
      <dsp:spPr>
        <a:xfrm>
          <a:off x="6248406" y="381001"/>
          <a:ext cx="1765125" cy="1765125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 Black" pitchFamily="34" charset="0"/>
            </a:rPr>
            <a:t>Atmospheric pressure</a:t>
          </a:r>
          <a:endParaRPr lang="en-US" sz="1600" kern="1200" dirty="0">
            <a:latin typeface="Arial Black" pitchFamily="34" charset="0"/>
          </a:endParaRPr>
        </a:p>
      </dsp:txBody>
      <dsp:txXfrm>
        <a:off x="6248406" y="381001"/>
        <a:ext cx="1765125" cy="1765125"/>
      </dsp:txXfrm>
    </dsp:sp>
    <dsp:sp modelId="{373E7F37-F567-4107-BCFD-DB40B8058E49}">
      <dsp:nvSpPr>
        <dsp:cNvPr id="0" name=""/>
        <dsp:cNvSpPr/>
      </dsp:nvSpPr>
      <dsp:spPr>
        <a:xfrm>
          <a:off x="304799" y="2667003"/>
          <a:ext cx="1765125" cy="1765125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4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 Black" pitchFamily="34" charset="0"/>
            </a:rPr>
            <a:t>Wind</a:t>
          </a:r>
          <a:endParaRPr lang="en-US" sz="1800" kern="1200" dirty="0">
            <a:latin typeface="Arial Black" pitchFamily="34" charset="0"/>
          </a:endParaRPr>
        </a:p>
      </dsp:txBody>
      <dsp:txXfrm>
        <a:off x="304799" y="2667003"/>
        <a:ext cx="1765125" cy="1765125"/>
      </dsp:txXfrm>
    </dsp:sp>
    <dsp:sp modelId="{D611B2F0-D926-4C70-838B-DC86E2394988}">
      <dsp:nvSpPr>
        <dsp:cNvPr id="0" name=""/>
        <dsp:cNvSpPr/>
      </dsp:nvSpPr>
      <dsp:spPr>
        <a:xfrm>
          <a:off x="6172205" y="2286001"/>
          <a:ext cx="1765125" cy="1765125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 Black" pitchFamily="34" charset="0"/>
            </a:rPr>
            <a:t>Moisture</a:t>
          </a:r>
          <a:endParaRPr lang="en-US" sz="1800" kern="1200" dirty="0">
            <a:latin typeface="Arial Black" pitchFamily="34" charset="0"/>
          </a:endParaRPr>
        </a:p>
      </dsp:txBody>
      <dsp:txXfrm>
        <a:off x="6172205" y="2286001"/>
        <a:ext cx="1765125" cy="176512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0273DF-8304-405A-88EF-97C10936343C}">
      <dsp:nvSpPr>
        <dsp:cNvPr id="0" name=""/>
        <dsp:cNvSpPr/>
      </dsp:nvSpPr>
      <dsp:spPr>
        <a:xfrm>
          <a:off x="0" y="178"/>
          <a:ext cx="7772400" cy="761642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/>
            <a:t>1. </a:t>
          </a:r>
          <a:r>
            <a:rPr lang="en-US" sz="2800" b="1" kern="1200" dirty="0" smtClean="0">
              <a:latin typeface="Arial Black" pitchFamily="34" charset="0"/>
            </a:rPr>
            <a:t>ATMOSPHERIC TEMPERATURE</a:t>
          </a:r>
          <a:endParaRPr lang="en-US" sz="2800" b="1" kern="1200" dirty="0">
            <a:latin typeface="Arial Black" pitchFamily="34" charset="0"/>
          </a:endParaRPr>
        </a:p>
      </dsp:txBody>
      <dsp:txXfrm>
        <a:off x="0" y="178"/>
        <a:ext cx="7772400" cy="76164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DCD446-4CE4-4BDF-9876-ED247FC2C0FD}">
      <dsp:nvSpPr>
        <dsp:cNvPr id="0" name=""/>
        <dsp:cNvSpPr/>
      </dsp:nvSpPr>
      <dsp:spPr>
        <a:xfrm>
          <a:off x="3" y="1947677"/>
          <a:ext cx="3037966" cy="222793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shade val="80000"/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shade val="80000"/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>
              <a:latin typeface="Arial Black" pitchFamily="34" charset="0"/>
            </a:rPr>
            <a:t>The air over the earth surface gets heated due to its contact with the surface</a:t>
          </a:r>
          <a:r>
            <a:rPr lang="en-US" sz="1700" kern="1200" dirty="0" smtClean="0"/>
            <a:t>.</a:t>
          </a:r>
          <a:endParaRPr lang="en-US" sz="1700" kern="1200" dirty="0"/>
        </a:p>
      </dsp:txBody>
      <dsp:txXfrm>
        <a:off x="3" y="1947677"/>
        <a:ext cx="3037966" cy="2227935"/>
      </dsp:txXfrm>
    </dsp:sp>
    <dsp:sp modelId="{00B4AF11-211D-4B52-AD0E-05D75C203554}">
      <dsp:nvSpPr>
        <dsp:cNvPr id="0" name=""/>
        <dsp:cNvSpPr/>
      </dsp:nvSpPr>
      <dsp:spPr>
        <a:xfrm rot="20487633">
          <a:off x="3183889" y="2215515"/>
          <a:ext cx="346377" cy="459410"/>
        </a:xfrm>
        <a:prstGeom prst="rightArrow">
          <a:avLst>
            <a:gd name="adj1" fmla="val 60000"/>
            <a:gd name="adj2" fmla="val 5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shade val="90000"/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shade val="90000"/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20487633">
        <a:off x="3183889" y="2215515"/>
        <a:ext cx="346377" cy="459410"/>
      </dsp:txXfrm>
    </dsp:sp>
    <dsp:sp modelId="{4ADAEFD9-3303-40FF-9965-2E2B5C1E9ED6}">
      <dsp:nvSpPr>
        <dsp:cNvPr id="0" name=""/>
        <dsp:cNvSpPr/>
      </dsp:nvSpPr>
      <dsp:spPr>
        <a:xfrm>
          <a:off x="3657597" y="957072"/>
          <a:ext cx="1852463" cy="215348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shade val="80000"/>
                <a:hueOff val="145725"/>
                <a:satOff val="-10503"/>
                <a:lumOff val="15030"/>
                <a:alphaOff val="0"/>
                <a:tint val="30000"/>
                <a:satMod val="300000"/>
              </a:schemeClr>
              <a:schemeClr val="accent1">
                <a:shade val="80000"/>
                <a:hueOff val="145725"/>
                <a:satOff val="-10503"/>
                <a:lumOff val="1503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>
              <a:latin typeface="Arial Black" pitchFamily="34" charset="0"/>
            </a:rPr>
            <a:t>It becomes lighter and rises up.</a:t>
          </a:r>
          <a:endParaRPr lang="en-US" sz="1700" kern="1200" dirty="0">
            <a:latin typeface="Arial Black" pitchFamily="34" charset="0"/>
          </a:endParaRPr>
        </a:p>
      </dsp:txBody>
      <dsp:txXfrm>
        <a:off x="3657597" y="957072"/>
        <a:ext cx="1852463" cy="2153489"/>
      </dsp:txXfrm>
    </dsp:sp>
    <dsp:sp modelId="{86212FA4-60FC-43D5-98AD-75C761B47D64}">
      <dsp:nvSpPr>
        <dsp:cNvPr id="0" name=""/>
        <dsp:cNvSpPr/>
      </dsp:nvSpPr>
      <dsp:spPr>
        <a:xfrm rot="20463534">
          <a:off x="5713675" y="1333004"/>
          <a:ext cx="485857" cy="459410"/>
        </a:xfrm>
        <a:prstGeom prst="rightArrow">
          <a:avLst>
            <a:gd name="adj1" fmla="val 60000"/>
            <a:gd name="adj2" fmla="val 5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shade val="90000"/>
                <a:hueOff val="291412"/>
                <a:satOff val="-20608"/>
                <a:lumOff val="27687"/>
                <a:alphaOff val="0"/>
                <a:tint val="30000"/>
                <a:satMod val="300000"/>
              </a:schemeClr>
              <a:schemeClr val="accent1">
                <a:shade val="90000"/>
                <a:hueOff val="291412"/>
                <a:satOff val="-20608"/>
                <a:lumOff val="27687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20463534">
        <a:off x="5713675" y="1333004"/>
        <a:ext cx="485857" cy="459410"/>
      </dsp:txXfrm>
    </dsp:sp>
    <dsp:sp modelId="{287606BB-72B2-4EA5-BA37-934FA46E02F0}">
      <dsp:nvSpPr>
        <dsp:cNvPr id="0" name=""/>
        <dsp:cNvSpPr/>
      </dsp:nvSpPr>
      <dsp:spPr>
        <a:xfrm>
          <a:off x="6377136" y="0"/>
          <a:ext cx="1852463" cy="220106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shade val="80000"/>
                <a:hueOff val="291451"/>
                <a:satOff val="-21006"/>
                <a:lumOff val="30061"/>
                <a:alphaOff val="0"/>
                <a:tint val="30000"/>
                <a:satMod val="300000"/>
              </a:schemeClr>
              <a:schemeClr val="accent1">
                <a:shade val="80000"/>
                <a:hueOff val="291451"/>
                <a:satOff val="-21006"/>
                <a:lumOff val="30061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>
              <a:latin typeface="Arial Black" pitchFamily="34" charset="0"/>
            </a:rPr>
            <a:t>Thus, different layers of atmosphere are heated</a:t>
          </a:r>
          <a:r>
            <a:rPr lang="en-US" sz="1700" kern="1200" dirty="0" smtClean="0"/>
            <a:t>.</a:t>
          </a:r>
          <a:endParaRPr lang="en-US" sz="1700" kern="1200" dirty="0"/>
        </a:p>
      </dsp:txBody>
      <dsp:txXfrm>
        <a:off x="6377136" y="0"/>
        <a:ext cx="1852463" cy="220106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975CE0-791C-441C-89AC-B80A518C8696}">
      <dsp:nvSpPr>
        <dsp:cNvPr id="0" name=""/>
        <dsp:cNvSpPr/>
      </dsp:nvSpPr>
      <dsp:spPr>
        <a:xfrm>
          <a:off x="0" y="40428"/>
          <a:ext cx="3748722" cy="1413900"/>
        </a:xfrm>
        <a:prstGeom prst="roundRect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Arial Black" pitchFamily="34" charset="0"/>
            </a:rPr>
            <a:t>The amount of insolation received on the earth surface is not the same.</a:t>
          </a:r>
          <a:endParaRPr lang="en-US" sz="1900" kern="1200" dirty="0">
            <a:latin typeface="Arial Black" pitchFamily="34" charset="0"/>
          </a:endParaRPr>
        </a:p>
      </dsp:txBody>
      <dsp:txXfrm>
        <a:off x="0" y="40428"/>
        <a:ext cx="3748722" cy="1413900"/>
      </dsp:txXfrm>
    </dsp:sp>
    <dsp:sp modelId="{6ADD5583-6402-4F27-ABEC-E24F68C5711F}">
      <dsp:nvSpPr>
        <dsp:cNvPr id="0" name=""/>
        <dsp:cNvSpPr/>
      </dsp:nvSpPr>
      <dsp:spPr>
        <a:xfrm>
          <a:off x="4660241" y="304800"/>
          <a:ext cx="3569358" cy="1321175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Arial Black" pitchFamily="34" charset="0"/>
            </a:rPr>
            <a:t>It goes on decreasing from the equator to the poles.</a:t>
          </a:r>
          <a:endParaRPr lang="en-US" sz="1900" kern="1200" dirty="0">
            <a:latin typeface="Arial Black" pitchFamily="34" charset="0"/>
          </a:endParaRPr>
        </a:p>
      </dsp:txBody>
      <dsp:txXfrm>
        <a:off x="4660241" y="304800"/>
        <a:ext cx="3569358" cy="1321175"/>
      </dsp:txXfrm>
    </dsp:sp>
    <dsp:sp modelId="{DF291128-8AD0-4052-AA9D-5BAC1BC17A57}">
      <dsp:nvSpPr>
        <dsp:cNvPr id="0" name=""/>
        <dsp:cNvSpPr/>
      </dsp:nvSpPr>
      <dsp:spPr>
        <a:xfrm>
          <a:off x="1951330" y="2359394"/>
          <a:ext cx="4845397" cy="1749538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Arial Black" pitchFamily="34" charset="0"/>
            </a:rPr>
            <a:t>The earth is thus, divided into </a:t>
          </a:r>
          <a:r>
            <a:rPr lang="en-US" sz="1900" b="1" kern="1200" dirty="0" smtClean="0">
              <a:latin typeface="Arial Black" pitchFamily="34" charset="0"/>
            </a:rPr>
            <a:t>three heat zones.</a:t>
          </a:r>
          <a:endParaRPr lang="en-US" sz="1900" kern="1200" dirty="0">
            <a:latin typeface="Arial Black" pitchFamily="34" charset="0"/>
          </a:endParaRPr>
        </a:p>
      </dsp:txBody>
      <dsp:txXfrm>
        <a:off x="1951330" y="2359394"/>
        <a:ext cx="4845397" cy="1749538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CD37C3-D554-4CD6-97AC-C9EBAA442E34}">
      <dsp:nvSpPr>
        <dsp:cNvPr id="0" name=""/>
        <dsp:cNvSpPr/>
      </dsp:nvSpPr>
      <dsp:spPr>
        <a:xfrm>
          <a:off x="0" y="208193"/>
          <a:ext cx="8229600" cy="898560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Arial Black" pitchFamily="34" charset="0"/>
            </a:rPr>
            <a:t>The instrument to measure</a:t>
          </a:r>
          <a:endParaRPr lang="en-US" sz="2400" kern="1200" dirty="0">
            <a:latin typeface="Arial Black" pitchFamily="34" charset="0"/>
          </a:endParaRPr>
        </a:p>
      </dsp:txBody>
      <dsp:txXfrm>
        <a:off x="0" y="208193"/>
        <a:ext cx="8229600" cy="898560"/>
      </dsp:txXfrm>
    </dsp:sp>
    <dsp:sp modelId="{BB43AB6E-4C54-4D0F-8729-D05CC8456634}">
      <dsp:nvSpPr>
        <dsp:cNvPr id="0" name=""/>
        <dsp:cNvSpPr/>
      </dsp:nvSpPr>
      <dsp:spPr>
        <a:xfrm>
          <a:off x="0" y="990600"/>
          <a:ext cx="8229600" cy="898560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Arial Black" pitchFamily="34" charset="0"/>
            </a:rPr>
            <a:t>temperature is called </a:t>
          </a:r>
          <a:r>
            <a:rPr lang="en-US" sz="2400" b="1" kern="1200" dirty="0" smtClean="0">
              <a:latin typeface="Arial Black" pitchFamily="34" charset="0"/>
            </a:rPr>
            <a:t>thermometer.</a:t>
          </a:r>
          <a:endParaRPr lang="en-US" sz="2400" kern="1200" dirty="0">
            <a:latin typeface="Arial Black" pitchFamily="34" charset="0"/>
          </a:endParaRPr>
        </a:p>
      </dsp:txBody>
      <dsp:txXfrm>
        <a:off x="0" y="990600"/>
        <a:ext cx="8229600" cy="898560"/>
      </dsp:txXfrm>
    </dsp:sp>
    <dsp:sp modelId="{B9C4207B-E6AC-4F46-BDBA-E66C1EFBD148}">
      <dsp:nvSpPr>
        <dsp:cNvPr id="0" name=""/>
        <dsp:cNvSpPr/>
      </dsp:nvSpPr>
      <dsp:spPr>
        <a:xfrm>
          <a:off x="0" y="2080754"/>
          <a:ext cx="8229600" cy="898560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Arial Black" pitchFamily="34" charset="0"/>
            </a:rPr>
            <a:t>It has two scales-</a:t>
          </a:r>
          <a:endParaRPr lang="en-US" sz="2400" kern="1200" dirty="0">
            <a:latin typeface="Arial Black" pitchFamily="34" charset="0"/>
          </a:endParaRPr>
        </a:p>
      </dsp:txBody>
      <dsp:txXfrm>
        <a:off x="0" y="2080754"/>
        <a:ext cx="8229600" cy="898560"/>
      </dsp:txXfrm>
    </dsp:sp>
    <dsp:sp modelId="{BD0181BA-C102-4ECD-BAE8-C385ED549C34}">
      <dsp:nvSpPr>
        <dsp:cNvPr id="0" name=""/>
        <dsp:cNvSpPr/>
      </dsp:nvSpPr>
      <dsp:spPr>
        <a:xfrm>
          <a:off x="0" y="3003861"/>
          <a:ext cx="8229600" cy="149040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5400" rIns="142240" bIns="254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>
              <a:latin typeface="Arial Black" pitchFamily="34" charset="0"/>
            </a:rPr>
            <a:t>1. </a:t>
          </a:r>
          <a:r>
            <a:rPr lang="en-US" sz="2000" b="1" u="sng" kern="1200" dirty="0" smtClean="0">
              <a:latin typeface="Arial Black" pitchFamily="34" charset="0"/>
            </a:rPr>
            <a:t>Fahrenheit</a:t>
          </a:r>
          <a:r>
            <a:rPr lang="en-US" sz="2000" b="1" kern="1200" dirty="0" smtClean="0">
              <a:latin typeface="Arial Black" pitchFamily="34" charset="0"/>
            </a:rPr>
            <a:t> (</a:t>
          </a:r>
          <a:r>
            <a:rPr lang="en-US" sz="2000" kern="1200" dirty="0" smtClean="0">
              <a:latin typeface="Arial Black" pitchFamily="34" charset="0"/>
            </a:rPr>
            <a:t>melting point of ice is 32 degree and boiling point of water is 212 degree)</a:t>
          </a:r>
          <a:endParaRPr lang="en-US" sz="2000" kern="1200" dirty="0">
            <a:latin typeface="Arial Black" pitchFamily="34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>
              <a:latin typeface="Arial Black" pitchFamily="34" charset="0"/>
            </a:rPr>
            <a:t>2</a:t>
          </a:r>
          <a:r>
            <a:rPr lang="en-US" sz="2000" b="1" u="sng" kern="1200" dirty="0" smtClean="0">
              <a:latin typeface="Arial Black" pitchFamily="34" charset="0"/>
            </a:rPr>
            <a:t>. Celsius </a:t>
          </a:r>
          <a:r>
            <a:rPr lang="en-US" sz="2000" kern="1200" dirty="0" smtClean="0">
              <a:latin typeface="Arial Black" pitchFamily="34" charset="0"/>
            </a:rPr>
            <a:t>(melting point of ice is 0 degree</a:t>
          </a:r>
          <a:endParaRPr lang="en-US" sz="2000" kern="1200" dirty="0">
            <a:latin typeface="Arial Black" pitchFamily="34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000" kern="1200" dirty="0" smtClean="0">
              <a:latin typeface="Arial Black" pitchFamily="34" charset="0"/>
            </a:rPr>
            <a:t>boiling point is 100 degree)</a:t>
          </a:r>
          <a:endParaRPr lang="en-US" sz="2000" kern="1200" dirty="0">
            <a:latin typeface="Arial Black" pitchFamily="34" charset="0"/>
          </a:endParaRPr>
        </a:p>
      </dsp:txBody>
      <dsp:txXfrm>
        <a:off x="0" y="3003861"/>
        <a:ext cx="8229600" cy="149040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6A83AF-9042-47F6-B883-85E2C2C42272}">
      <dsp:nvSpPr>
        <dsp:cNvPr id="0" name=""/>
        <dsp:cNvSpPr/>
      </dsp:nvSpPr>
      <dsp:spPr>
        <a:xfrm>
          <a:off x="0" y="195078"/>
          <a:ext cx="8221569" cy="1732716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 Black" pitchFamily="34" charset="0"/>
            </a:rPr>
            <a:t>It is measured with an instrument called </a:t>
          </a:r>
          <a:r>
            <a:rPr lang="en-US" sz="2800" b="1" kern="1200" dirty="0" smtClean="0">
              <a:latin typeface="Arial Black" pitchFamily="34" charset="0"/>
            </a:rPr>
            <a:t>Barometer</a:t>
          </a:r>
          <a:r>
            <a:rPr lang="en-US" sz="2800" b="1" kern="1200" dirty="0" smtClean="0"/>
            <a:t>.</a:t>
          </a:r>
          <a:endParaRPr lang="en-US" sz="2800" kern="1200" dirty="0"/>
        </a:p>
      </dsp:txBody>
      <dsp:txXfrm>
        <a:off x="0" y="195078"/>
        <a:ext cx="8221569" cy="1732716"/>
      </dsp:txXfrm>
    </dsp:sp>
    <dsp:sp modelId="{D0566339-D2EF-4EB4-84C3-272E47C47622}">
      <dsp:nvSpPr>
        <dsp:cNvPr id="0" name=""/>
        <dsp:cNvSpPr/>
      </dsp:nvSpPr>
      <dsp:spPr>
        <a:xfrm>
          <a:off x="8030" y="1947668"/>
          <a:ext cx="8221569" cy="1732716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 Black" pitchFamily="34" charset="0"/>
            </a:rPr>
            <a:t>The normal atmospheric pressure at sea level is </a:t>
          </a:r>
          <a:r>
            <a:rPr lang="en-US" sz="2800" b="1" kern="1200" dirty="0" smtClean="0">
              <a:latin typeface="Arial Black" pitchFamily="34" charset="0"/>
            </a:rPr>
            <a:t>76 cm of the mercury column in the barometer</a:t>
          </a:r>
          <a:r>
            <a:rPr lang="en-US" sz="2800" b="1" kern="1200" dirty="0" smtClean="0"/>
            <a:t>.</a:t>
          </a:r>
          <a:endParaRPr lang="en-US" sz="2800" kern="1200" dirty="0"/>
        </a:p>
      </dsp:txBody>
      <dsp:txXfrm>
        <a:off x="8030" y="1947668"/>
        <a:ext cx="8221569" cy="1732716"/>
      </dsp:txXfrm>
    </dsp:sp>
    <dsp:sp modelId="{2FA8320F-58E9-4E44-8045-CFB4EC8FAEA0}">
      <dsp:nvSpPr>
        <dsp:cNvPr id="0" name=""/>
        <dsp:cNvSpPr/>
      </dsp:nvSpPr>
      <dsp:spPr>
        <a:xfrm>
          <a:off x="8030" y="3643955"/>
          <a:ext cx="8221569" cy="1732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Arial Black" pitchFamily="34" charset="0"/>
            </a:rPr>
            <a:t>Millibar</a:t>
          </a:r>
          <a:r>
            <a:rPr lang="en-US" sz="2800" b="1" kern="1200" dirty="0" smtClean="0">
              <a:latin typeface="Arial Black" pitchFamily="34" charset="0"/>
            </a:rPr>
            <a:t>(</a:t>
          </a:r>
          <a:r>
            <a:rPr lang="en-US" sz="2800" b="1" kern="1200" dirty="0" err="1" smtClean="0">
              <a:latin typeface="Arial Black" pitchFamily="34" charset="0"/>
            </a:rPr>
            <a:t>mb</a:t>
          </a:r>
          <a:r>
            <a:rPr lang="en-US" sz="2800" b="1" kern="1200" dirty="0" smtClean="0">
              <a:latin typeface="Arial Black" pitchFamily="34" charset="0"/>
            </a:rPr>
            <a:t>) </a:t>
          </a:r>
          <a:r>
            <a:rPr lang="en-US" sz="2800" kern="1200" dirty="0" smtClean="0">
              <a:latin typeface="Arial Black" pitchFamily="34" charset="0"/>
            </a:rPr>
            <a:t>is the unit to measure atmospheric pressure.</a:t>
          </a:r>
          <a:endParaRPr lang="en-US" sz="2800" kern="1200" dirty="0">
            <a:latin typeface="Arial Black" pitchFamily="34" charset="0"/>
          </a:endParaRPr>
        </a:p>
      </dsp:txBody>
      <dsp:txXfrm>
        <a:off x="8030" y="3643955"/>
        <a:ext cx="8221569" cy="173271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E00662B-4C9C-4097-9C0B-AD0B6243ED5D}">
      <dsp:nvSpPr>
        <dsp:cNvPr id="0" name=""/>
        <dsp:cNvSpPr/>
      </dsp:nvSpPr>
      <dsp:spPr>
        <a:xfrm>
          <a:off x="328080" y="243056"/>
          <a:ext cx="2011301" cy="391441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4366" tIns="22860" rIns="84366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 Black" pitchFamily="34" charset="0"/>
            </a:rPr>
            <a:t>It decreases with increase in altitude</a:t>
          </a:r>
          <a:r>
            <a:rPr lang="en-US" sz="1600" kern="1200" dirty="0" smtClean="0">
              <a:latin typeface="Arial Black" pitchFamily="34" charset="0"/>
            </a:rPr>
            <a:t>.</a:t>
          </a:r>
          <a:endParaRPr lang="en-US" sz="1600" kern="1200" dirty="0">
            <a:latin typeface="Arial Black" pitchFamily="34" charset="0"/>
          </a:endParaRPr>
        </a:p>
      </dsp:txBody>
      <dsp:txXfrm>
        <a:off x="328080" y="243056"/>
        <a:ext cx="2011301" cy="3914418"/>
      </dsp:txXfrm>
    </dsp:sp>
    <dsp:sp modelId="{DDA2A95A-86B7-40E2-9514-186408E6F476}">
      <dsp:nvSpPr>
        <dsp:cNvPr id="0" name=""/>
        <dsp:cNvSpPr/>
      </dsp:nvSpPr>
      <dsp:spPr>
        <a:xfrm>
          <a:off x="1893112" y="347469"/>
          <a:ext cx="1940307" cy="2849532"/>
        </a:xfrm>
        <a:prstGeom prst="ellipse">
          <a:avLst/>
        </a:prstGeom>
        <a:solidFill>
          <a:schemeClr val="accent2">
            <a:alpha val="50000"/>
            <a:hueOff val="-6721063"/>
            <a:satOff val="2923"/>
            <a:lumOff val="85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4366" tIns="22860" rIns="84366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 Black" pitchFamily="34" charset="0"/>
            </a:rPr>
            <a:t>It decreases with increase in moisture in </a:t>
          </a:r>
          <a:r>
            <a:rPr lang="en-US" sz="2000" kern="1200" dirty="0" smtClean="0">
              <a:latin typeface="Arial Black" pitchFamily="34" charset="0"/>
            </a:rPr>
            <a:t>air.</a:t>
          </a:r>
          <a:endParaRPr lang="en-US" sz="2000" kern="1200" dirty="0">
            <a:latin typeface="Arial Black" pitchFamily="34" charset="0"/>
          </a:endParaRPr>
        </a:p>
      </dsp:txBody>
      <dsp:txXfrm>
        <a:off x="1893112" y="347469"/>
        <a:ext cx="1940307" cy="2849532"/>
      </dsp:txXfrm>
    </dsp:sp>
    <dsp:sp modelId="{926AB2CC-4C1D-4C5B-8771-CA20B1ACA51A}">
      <dsp:nvSpPr>
        <dsp:cNvPr id="0" name=""/>
        <dsp:cNvSpPr/>
      </dsp:nvSpPr>
      <dsp:spPr>
        <a:xfrm>
          <a:off x="3429001" y="1663829"/>
          <a:ext cx="2078738" cy="2646041"/>
        </a:xfrm>
        <a:prstGeom prst="ellipse">
          <a:avLst/>
        </a:prstGeom>
        <a:solidFill>
          <a:schemeClr val="accent2">
            <a:alpha val="50000"/>
            <a:hueOff val="-13442126"/>
            <a:satOff val="5846"/>
            <a:lumOff val="17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4366" tIns="22860" rIns="84366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 Black" pitchFamily="34" charset="0"/>
            </a:rPr>
            <a:t>Earth’s rotation changes the Atmospheric pressure</a:t>
          </a:r>
          <a:r>
            <a:rPr lang="en-US" sz="1200" kern="1200" dirty="0" smtClean="0">
              <a:latin typeface="Arial Black" pitchFamily="34" charset="0"/>
            </a:rPr>
            <a:t>.</a:t>
          </a:r>
          <a:endParaRPr lang="en-US" sz="1200" kern="1200" dirty="0">
            <a:latin typeface="Arial Black" pitchFamily="34" charset="0"/>
          </a:endParaRPr>
        </a:p>
      </dsp:txBody>
      <dsp:txXfrm>
        <a:off x="3429001" y="1663829"/>
        <a:ext cx="2078738" cy="2646041"/>
      </dsp:txXfrm>
    </dsp:sp>
    <dsp:sp modelId="{83F9CD17-41BB-430E-93C3-804C0BBF79DE}">
      <dsp:nvSpPr>
        <dsp:cNvPr id="0" name=""/>
        <dsp:cNvSpPr/>
      </dsp:nvSpPr>
      <dsp:spPr>
        <a:xfrm>
          <a:off x="4876801" y="499873"/>
          <a:ext cx="3113040" cy="2497447"/>
        </a:xfrm>
        <a:prstGeom prst="ellipse">
          <a:avLst/>
        </a:prstGeom>
        <a:solidFill>
          <a:schemeClr val="accent2">
            <a:alpha val="50000"/>
            <a:hueOff val="-20163188"/>
            <a:satOff val="8769"/>
            <a:lumOff val="255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4366" tIns="22860" rIns="84366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 Black" pitchFamily="34" charset="0"/>
            </a:rPr>
            <a:t>It decreases with increase in temperature</a:t>
          </a:r>
          <a:r>
            <a:rPr lang="en-US" sz="1400" kern="1200" dirty="0" smtClean="0">
              <a:latin typeface="Arial Black" pitchFamily="34" charset="0"/>
            </a:rPr>
            <a:t>.</a:t>
          </a:r>
          <a:endParaRPr lang="en-US" sz="1400" kern="1200" dirty="0">
            <a:latin typeface="Arial Black" pitchFamily="34" charset="0"/>
          </a:endParaRPr>
        </a:p>
      </dsp:txBody>
      <dsp:txXfrm>
        <a:off x="4876801" y="499873"/>
        <a:ext cx="3113040" cy="249744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D8275B3-43A4-40C2-90F5-908B538B3EE9}">
      <dsp:nvSpPr>
        <dsp:cNvPr id="0" name=""/>
        <dsp:cNvSpPr/>
      </dsp:nvSpPr>
      <dsp:spPr>
        <a:xfrm>
          <a:off x="0" y="16498"/>
          <a:ext cx="8229600" cy="6581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 Black" pitchFamily="34" charset="0"/>
            </a:rPr>
            <a:t>1. Equatorial low pressure belt</a:t>
          </a:r>
          <a:endParaRPr lang="en-US" sz="2500" kern="1200" dirty="0">
            <a:latin typeface="Arial Black" pitchFamily="34" charset="0"/>
          </a:endParaRPr>
        </a:p>
      </dsp:txBody>
      <dsp:txXfrm>
        <a:off x="0" y="16498"/>
        <a:ext cx="8229600" cy="658125"/>
      </dsp:txXfrm>
    </dsp:sp>
    <dsp:sp modelId="{3E934FBC-8BE1-43ED-8D47-8DAB09D7DDC2}">
      <dsp:nvSpPr>
        <dsp:cNvPr id="0" name=""/>
        <dsp:cNvSpPr/>
      </dsp:nvSpPr>
      <dsp:spPr>
        <a:xfrm>
          <a:off x="0" y="804672"/>
          <a:ext cx="8229600" cy="6581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 Black" pitchFamily="34" charset="0"/>
            </a:rPr>
            <a:t>2. Northern Sub Tropical high pressure belt</a:t>
          </a:r>
          <a:endParaRPr lang="en-US" sz="2500" kern="1200" dirty="0">
            <a:latin typeface="Arial Black" pitchFamily="34" charset="0"/>
          </a:endParaRPr>
        </a:p>
      </dsp:txBody>
      <dsp:txXfrm>
        <a:off x="0" y="804672"/>
        <a:ext cx="8229600" cy="658125"/>
      </dsp:txXfrm>
    </dsp:sp>
    <dsp:sp modelId="{A6B7CDE0-5441-424B-B2EC-9B63D9859DEC}">
      <dsp:nvSpPr>
        <dsp:cNvPr id="0" name=""/>
        <dsp:cNvSpPr/>
      </dsp:nvSpPr>
      <dsp:spPr>
        <a:xfrm>
          <a:off x="0" y="1572691"/>
          <a:ext cx="8229600" cy="6581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 Black" pitchFamily="34" charset="0"/>
            </a:rPr>
            <a:t>3. Northern Sub Polar low pressure belt</a:t>
          </a:r>
          <a:endParaRPr lang="en-US" sz="2500" kern="1200" dirty="0">
            <a:latin typeface="Arial Black" pitchFamily="34" charset="0"/>
          </a:endParaRPr>
        </a:p>
      </dsp:txBody>
      <dsp:txXfrm>
        <a:off x="0" y="1572691"/>
        <a:ext cx="8229600" cy="658125"/>
      </dsp:txXfrm>
    </dsp:sp>
    <dsp:sp modelId="{771BAF42-CB2A-412B-B9C4-B1A3AFD288AC}">
      <dsp:nvSpPr>
        <dsp:cNvPr id="0" name=""/>
        <dsp:cNvSpPr/>
      </dsp:nvSpPr>
      <dsp:spPr>
        <a:xfrm>
          <a:off x="0" y="2206873"/>
          <a:ext cx="8229600" cy="6581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 Black" pitchFamily="34" charset="0"/>
            </a:rPr>
            <a:t>4. Northern Polar High pressure belt.</a:t>
          </a:r>
          <a:endParaRPr lang="en-US" sz="2500" kern="1200" dirty="0">
            <a:latin typeface="Arial Black" pitchFamily="34" charset="0"/>
          </a:endParaRPr>
        </a:p>
      </dsp:txBody>
      <dsp:txXfrm>
        <a:off x="0" y="2206873"/>
        <a:ext cx="8229600" cy="658125"/>
      </dsp:txXfrm>
    </dsp:sp>
    <dsp:sp modelId="{AA7769B1-8435-4750-9840-E69A033A8091}">
      <dsp:nvSpPr>
        <dsp:cNvPr id="0" name=""/>
        <dsp:cNvSpPr/>
      </dsp:nvSpPr>
      <dsp:spPr>
        <a:xfrm>
          <a:off x="0" y="2936998"/>
          <a:ext cx="8229600" cy="6581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 Black" pitchFamily="34" charset="0"/>
            </a:rPr>
            <a:t>5. Southern Sub Tropical high pressure belt.</a:t>
          </a:r>
          <a:endParaRPr lang="en-US" sz="2500" kern="1200" dirty="0">
            <a:latin typeface="Arial Black" pitchFamily="34" charset="0"/>
          </a:endParaRPr>
        </a:p>
      </dsp:txBody>
      <dsp:txXfrm>
        <a:off x="0" y="2936998"/>
        <a:ext cx="8229600" cy="658125"/>
      </dsp:txXfrm>
    </dsp:sp>
    <dsp:sp modelId="{C123E764-8688-4A71-8438-1A708F6C4429}">
      <dsp:nvSpPr>
        <dsp:cNvPr id="0" name=""/>
        <dsp:cNvSpPr/>
      </dsp:nvSpPr>
      <dsp:spPr>
        <a:xfrm>
          <a:off x="0" y="3707041"/>
          <a:ext cx="8229600" cy="6581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 Black" pitchFamily="34" charset="0"/>
            </a:rPr>
            <a:t>6. Southern Sub Polar low pressure belt.</a:t>
          </a:r>
          <a:endParaRPr lang="en-US" sz="2500" kern="1200" dirty="0">
            <a:latin typeface="Arial Black" pitchFamily="34" charset="0"/>
          </a:endParaRPr>
        </a:p>
      </dsp:txBody>
      <dsp:txXfrm>
        <a:off x="0" y="3707041"/>
        <a:ext cx="8229600" cy="658125"/>
      </dsp:txXfrm>
    </dsp:sp>
    <dsp:sp modelId="{9170A04D-BEBC-413C-85C1-506D0FEC967A}">
      <dsp:nvSpPr>
        <dsp:cNvPr id="0" name=""/>
        <dsp:cNvSpPr/>
      </dsp:nvSpPr>
      <dsp:spPr>
        <a:xfrm>
          <a:off x="0" y="4397248"/>
          <a:ext cx="8229600" cy="6581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 Black" pitchFamily="34" charset="0"/>
            </a:rPr>
            <a:t>7. Southern Polar high pressure belt.</a:t>
          </a:r>
          <a:endParaRPr lang="en-US" sz="2500" kern="1200" dirty="0">
            <a:latin typeface="Arial Black" pitchFamily="34" charset="0"/>
          </a:endParaRPr>
        </a:p>
      </dsp:txBody>
      <dsp:txXfrm>
        <a:off x="0" y="4397248"/>
        <a:ext cx="8229600" cy="658125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665BB7-C841-4B84-9236-E65EDF9D0EDB}">
      <dsp:nvSpPr>
        <dsp:cNvPr id="0" name=""/>
        <dsp:cNvSpPr/>
      </dsp:nvSpPr>
      <dsp:spPr>
        <a:xfrm>
          <a:off x="0" y="193543"/>
          <a:ext cx="8229600" cy="1254825"/>
        </a:xfrm>
        <a:prstGeom prst="round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 Black" pitchFamily="34" charset="0"/>
            </a:rPr>
            <a:t>Horizontal moving air is called wind.</a:t>
          </a:r>
          <a:endParaRPr lang="en-US" sz="2800" kern="1200" dirty="0">
            <a:latin typeface="Arial Black" pitchFamily="34" charset="0"/>
          </a:endParaRPr>
        </a:p>
      </dsp:txBody>
      <dsp:txXfrm>
        <a:off x="0" y="193543"/>
        <a:ext cx="8229600" cy="1254825"/>
      </dsp:txXfrm>
    </dsp:sp>
    <dsp:sp modelId="{0DABE6EC-78C1-4DE1-A08F-53E09DCDF3A8}">
      <dsp:nvSpPr>
        <dsp:cNvPr id="0" name=""/>
        <dsp:cNvSpPr/>
      </dsp:nvSpPr>
      <dsp:spPr>
        <a:xfrm>
          <a:off x="0" y="1635569"/>
          <a:ext cx="8229600" cy="1254825"/>
        </a:xfrm>
        <a:prstGeom prst="roundRect">
          <a:avLst/>
        </a:prstGeom>
        <a:solidFill>
          <a:schemeClr val="accent3">
            <a:shade val="80000"/>
            <a:hueOff val="-295230"/>
            <a:satOff val="-1764"/>
            <a:lumOff val="152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 Black" pitchFamily="34" charset="0"/>
            </a:rPr>
            <a:t>It moves from a high pressure region to a low pressure region.</a:t>
          </a:r>
          <a:endParaRPr lang="en-US" sz="2800" kern="1200" dirty="0">
            <a:latin typeface="Arial Black" pitchFamily="34" charset="0"/>
          </a:endParaRPr>
        </a:p>
      </dsp:txBody>
      <dsp:txXfrm>
        <a:off x="0" y="1635569"/>
        <a:ext cx="8229600" cy="1254825"/>
      </dsp:txXfrm>
    </dsp:sp>
    <dsp:sp modelId="{A9B517A6-38B9-465B-B568-7D0978C1357E}">
      <dsp:nvSpPr>
        <dsp:cNvPr id="0" name=""/>
        <dsp:cNvSpPr/>
      </dsp:nvSpPr>
      <dsp:spPr>
        <a:xfrm>
          <a:off x="0" y="3077594"/>
          <a:ext cx="8229600" cy="1254825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 Black" pitchFamily="34" charset="0"/>
            </a:rPr>
            <a:t>It is named after  the direction from where it blows.</a:t>
          </a:r>
          <a:endParaRPr lang="en-US" sz="2800" kern="1200" dirty="0">
            <a:latin typeface="Arial Black" pitchFamily="34" charset="0"/>
          </a:endParaRPr>
        </a:p>
      </dsp:txBody>
      <dsp:txXfrm>
        <a:off x="0" y="3077594"/>
        <a:ext cx="8229600" cy="1254825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D61D987-2B60-4C4E-AA0D-AB837F871C36}">
      <dsp:nvSpPr>
        <dsp:cNvPr id="0" name=""/>
        <dsp:cNvSpPr/>
      </dsp:nvSpPr>
      <dsp:spPr>
        <a:xfrm rot="16200000">
          <a:off x="1018487" y="632428"/>
          <a:ext cx="2560871" cy="3326958"/>
        </a:xfrm>
        <a:prstGeom prst="downArrow">
          <a:avLst>
            <a:gd name="adj1" fmla="val 50000"/>
            <a:gd name="adj2" fmla="val 35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 </a:t>
          </a:r>
          <a:r>
            <a:rPr lang="en-US" sz="2000" kern="1200" dirty="0" smtClean="0">
              <a:latin typeface="Arial Black" pitchFamily="34" charset="0"/>
            </a:rPr>
            <a:t>the right in the Northern 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 Black" pitchFamily="34" charset="0"/>
            </a:rPr>
            <a:t>Hemisphere</a:t>
          </a:r>
          <a:endParaRPr lang="en-US" sz="2000" kern="1200" dirty="0">
            <a:latin typeface="Arial Black" pitchFamily="34" charset="0"/>
          </a:endParaRPr>
        </a:p>
      </dsp:txBody>
      <dsp:txXfrm rot="16200000">
        <a:off x="1018487" y="632428"/>
        <a:ext cx="2560871" cy="3326958"/>
      </dsp:txXfrm>
    </dsp:sp>
    <dsp:sp modelId="{EA33F0D8-C07E-422D-857D-25B9D886E243}">
      <dsp:nvSpPr>
        <dsp:cNvPr id="0" name=""/>
        <dsp:cNvSpPr/>
      </dsp:nvSpPr>
      <dsp:spPr>
        <a:xfrm rot="5400000">
          <a:off x="4444387" y="775380"/>
          <a:ext cx="2579393" cy="3162219"/>
        </a:xfrm>
        <a:prstGeom prst="downArrow">
          <a:avLst>
            <a:gd name="adj1" fmla="val 50000"/>
            <a:gd name="adj2" fmla="val 35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 Black" pitchFamily="34" charset="0"/>
            </a:rPr>
            <a:t> the left in the Southern Hemisphere</a:t>
          </a:r>
          <a:endParaRPr lang="en-US" sz="2000" kern="1200" dirty="0">
            <a:latin typeface="Arial Black" pitchFamily="34" charset="0"/>
          </a:endParaRPr>
        </a:p>
      </dsp:txBody>
      <dsp:txXfrm rot="5400000">
        <a:off x="4444387" y="775380"/>
        <a:ext cx="2579393" cy="3162219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9E48050-1863-4C20-B591-D3084E45751A}">
      <dsp:nvSpPr>
        <dsp:cNvPr id="0" name=""/>
        <dsp:cNvSpPr/>
      </dsp:nvSpPr>
      <dsp:spPr>
        <a:xfrm rot="10800000">
          <a:off x="3505208" y="838198"/>
          <a:ext cx="4242205" cy="1389027"/>
        </a:xfrm>
        <a:prstGeom prst="homePlate">
          <a:avLst/>
        </a:prstGeom>
        <a:solidFill>
          <a:schemeClr val="accent3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8733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 Black" pitchFamily="34" charset="0"/>
            </a:rPr>
            <a:t>The speed of the wind is measured by an </a:t>
          </a:r>
          <a:r>
            <a:rPr lang="en-US" sz="2000" kern="1200" dirty="0" err="1" smtClean="0">
              <a:latin typeface="Arial Black" pitchFamily="34" charset="0"/>
            </a:rPr>
            <a:t>Anemometre</a:t>
          </a:r>
          <a:r>
            <a:rPr lang="en-US" sz="2000" kern="1200" dirty="0" smtClean="0">
              <a:latin typeface="Arial Black" pitchFamily="34" charset="0"/>
            </a:rPr>
            <a:t>.</a:t>
          </a:r>
          <a:endParaRPr lang="en-US" sz="2000" kern="1200" dirty="0">
            <a:latin typeface="Arial Black" pitchFamily="34" charset="0"/>
          </a:endParaRPr>
        </a:p>
      </dsp:txBody>
      <dsp:txXfrm rot="10800000">
        <a:off x="3505208" y="838198"/>
        <a:ext cx="4242205" cy="1389027"/>
      </dsp:txXfrm>
    </dsp:sp>
    <dsp:sp modelId="{CA4248EE-5D4B-4A77-BCF3-022ED1D735E5}">
      <dsp:nvSpPr>
        <dsp:cNvPr id="0" name=""/>
        <dsp:cNvSpPr/>
      </dsp:nvSpPr>
      <dsp:spPr>
        <a:xfrm>
          <a:off x="304799" y="304804"/>
          <a:ext cx="2566074" cy="194894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AC0BA6-1727-4C94-AC62-A8E560D2B8D5}">
      <dsp:nvSpPr>
        <dsp:cNvPr id="0" name=""/>
        <dsp:cNvSpPr/>
      </dsp:nvSpPr>
      <dsp:spPr>
        <a:xfrm rot="10800000">
          <a:off x="3379374" y="2787629"/>
          <a:ext cx="4594372" cy="1395284"/>
        </a:xfrm>
        <a:prstGeom prst="homePlate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98733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 Black" pitchFamily="34" charset="0"/>
            </a:rPr>
            <a:t>The direction of wind is found by a Wind Vane</a:t>
          </a:r>
          <a:endParaRPr lang="en-US" sz="2000" kern="1200" dirty="0">
            <a:latin typeface="Arial Black" pitchFamily="34" charset="0"/>
          </a:endParaRPr>
        </a:p>
      </dsp:txBody>
      <dsp:txXfrm rot="10800000">
        <a:off x="3379374" y="2787629"/>
        <a:ext cx="4594372" cy="1395284"/>
      </dsp:txXfrm>
    </dsp:sp>
    <dsp:sp modelId="{03776B7B-B6B6-48F3-9EC8-8488CEA22BCB}">
      <dsp:nvSpPr>
        <dsp:cNvPr id="0" name=""/>
        <dsp:cNvSpPr/>
      </dsp:nvSpPr>
      <dsp:spPr>
        <a:xfrm>
          <a:off x="279627" y="2558286"/>
          <a:ext cx="2590796" cy="196767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F12E0A-6FD3-43B6-BB0E-BDD933928D19}">
      <dsp:nvSpPr>
        <dsp:cNvPr id="0" name=""/>
        <dsp:cNvSpPr/>
      </dsp:nvSpPr>
      <dsp:spPr>
        <a:xfrm>
          <a:off x="0" y="61079"/>
          <a:ext cx="8153400" cy="1467744"/>
        </a:xfrm>
        <a:prstGeom prst="rect">
          <a:avLst/>
        </a:prstGeom>
        <a:solidFill>
          <a:srgbClr val="FFFF0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794" tIns="165791" rIns="632794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Also called as permanent winds</a:t>
          </a:r>
          <a:endParaRPr lang="en-US" sz="1800" kern="1200" dirty="0">
            <a:latin typeface="Arial Black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Mainly originate due to presence of permanent pressure belts.</a:t>
          </a:r>
          <a:endParaRPr lang="en-US" sz="1800" kern="1200" dirty="0">
            <a:latin typeface="Arial Black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Examples –Trade </a:t>
          </a:r>
          <a:r>
            <a:rPr lang="en-US" sz="1800" kern="1200" dirty="0" err="1" smtClean="0">
              <a:latin typeface="Arial Black" pitchFamily="34" charset="0"/>
            </a:rPr>
            <a:t>winds,Westerlies</a:t>
          </a:r>
          <a:r>
            <a:rPr lang="en-US" sz="1800" kern="1200" dirty="0" smtClean="0">
              <a:latin typeface="Arial Black" pitchFamily="34" charset="0"/>
            </a:rPr>
            <a:t>  and Polar winds</a:t>
          </a:r>
          <a:endParaRPr lang="en-US" sz="1800" kern="1200" dirty="0">
            <a:latin typeface="Arial Black" pitchFamily="34" charset="0"/>
          </a:endParaRPr>
        </a:p>
      </dsp:txBody>
      <dsp:txXfrm>
        <a:off x="0" y="61079"/>
        <a:ext cx="8153400" cy="1467744"/>
      </dsp:txXfrm>
    </dsp:sp>
    <dsp:sp modelId="{7A2B532D-C40F-42EC-8F88-4A783735264E}">
      <dsp:nvSpPr>
        <dsp:cNvPr id="0" name=""/>
        <dsp:cNvSpPr/>
      </dsp:nvSpPr>
      <dsp:spPr>
        <a:xfrm>
          <a:off x="407670" y="3611"/>
          <a:ext cx="5707380" cy="143279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725" tIns="0" rIns="21572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 Black" pitchFamily="34" charset="0"/>
            </a:rPr>
            <a:t>Planetary winds</a:t>
          </a:r>
          <a:endParaRPr lang="en-US" sz="2000" kern="1200" dirty="0">
            <a:latin typeface="Arial Black" pitchFamily="34" charset="0"/>
          </a:endParaRPr>
        </a:p>
      </dsp:txBody>
      <dsp:txXfrm>
        <a:off x="407670" y="3611"/>
        <a:ext cx="5707380" cy="143279"/>
      </dsp:txXfrm>
    </dsp:sp>
    <dsp:sp modelId="{A0998483-BA8A-44C0-9BC0-1B7A3036B1B7}">
      <dsp:nvSpPr>
        <dsp:cNvPr id="0" name=""/>
        <dsp:cNvSpPr/>
      </dsp:nvSpPr>
      <dsp:spPr>
        <a:xfrm>
          <a:off x="0" y="1640846"/>
          <a:ext cx="8153400" cy="2018149"/>
        </a:xfrm>
        <a:prstGeom prst="rect">
          <a:avLst/>
        </a:prstGeom>
        <a:solidFill>
          <a:srgbClr val="FFC00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794" tIns="165791" rIns="632794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These blow in definite direction during a particular time of the day or year</a:t>
          </a:r>
          <a:endParaRPr lang="en-US" sz="1800" kern="1200" dirty="0">
            <a:latin typeface="Arial Black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Mainly originate due to differential heating of the earth surface or local difference of atmospheric pressure.</a:t>
          </a:r>
          <a:endParaRPr lang="en-US" sz="1800" kern="1200" dirty="0">
            <a:latin typeface="Arial Black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Examples-Monsoon winds, Land and Sea breeze.</a:t>
          </a:r>
          <a:endParaRPr lang="en-US" sz="1800" kern="1200" dirty="0">
            <a:latin typeface="Arial Black" pitchFamily="34" charset="0"/>
          </a:endParaRPr>
        </a:p>
      </dsp:txBody>
      <dsp:txXfrm>
        <a:off x="0" y="1640846"/>
        <a:ext cx="8153400" cy="2018149"/>
      </dsp:txXfrm>
    </dsp:sp>
    <dsp:sp modelId="{6F2FF86C-08AA-4BA1-819B-77B605706527}">
      <dsp:nvSpPr>
        <dsp:cNvPr id="0" name=""/>
        <dsp:cNvSpPr/>
      </dsp:nvSpPr>
      <dsp:spPr>
        <a:xfrm>
          <a:off x="407670" y="1569206"/>
          <a:ext cx="5707380" cy="143279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725" tIns="0" rIns="21572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 Black" pitchFamily="34" charset="0"/>
            </a:rPr>
            <a:t>Periodic winds </a:t>
          </a:r>
          <a:endParaRPr lang="en-US" sz="2000" kern="1200" dirty="0">
            <a:latin typeface="Arial Black" pitchFamily="34" charset="0"/>
          </a:endParaRPr>
        </a:p>
      </dsp:txBody>
      <dsp:txXfrm>
        <a:off x="407670" y="1569206"/>
        <a:ext cx="5707380" cy="143279"/>
      </dsp:txXfrm>
    </dsp:sp>
    <dsp:sp modelId="{96AAF6D7-A783-47E9-9A84-404FCCCF9A0B}">
      <dsp:nvSpPr>
        <dsp:cNvPr id="0" name=""/>
        <dsp:cNvSpPr/>
      </dsp:nvSpPr>
      <dsp:spPr>
        <a:xfrm>
          <a:off x="0" y="3756845"/>
          <a:ext cx="8153400" cy="1192542"/>
        </a:xfrm>
        <a:prstGeom prst="rect">
          <a:avLst/>
        </a:prstGeom>
        <a:solidFill>
          <a:srgbClr val="FF0000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2794" tIns="165791" rIns="632794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These blow over a small area and for a short Period</a:t>
          </a:r>
          <a:endParaRPr lang="en-US" sz="1800" kern="1200" dirty="0">
            <a:latin typeface="Arial Black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Mainly derive local names.</a:t>
          </a:r>
          <a:endParaRPr lang="en-US" sz="1800" kern="1200" dirty="0">
            <a:latin typeface="Arial Black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 Black" pitchFamily="34" charset="0"/>
            </a:rPr>
            <a:t>Examples-</a:t>
          </a:r>
          <a:r>
            <a:rPr lang="en-US" sz="1800" kern="1200" dirty="0" err="1" smtClean="0">
              <a:latin typeface="Arial Black" pitchFamily="34" charset="0"/>
            </a:rPr>
            <a:t>Loo</a:t>
          </a:r>
          <a:r>
            <a:rPr lang="en-US" sz="1800" kern="1200" dirty="0" smtClean="0">
              <a:latin typeface="Arial Black" pitchFamily="34" charset="0"/>
            </a:rPr>
            <a:t>, </a:t>
          </a:r>
          <a:r>
            <a:rPr lang="en-US" sz="1800" kern="1200" dirty="0" err="1" smtClean="0">
              <a:latin typeface="Arial Black" pitchFamily="34" charset="0"/>
            </a:rPr>
            <a:t>Chinook,Harmattan</a:t>
          </a:r>
          <a:r>
            <a:rPr lang="en-US" sz="1800" kern="1200" dirty="0" smtClean="0">
              <a:latin typeface="Arial Black" pitchFamily="34" charset="0"/>
            </a:rPr>
            <a:t>. </a:t>
          </a:r>
          <a:endParaRPr lang="en-US" sz="1800" kern="1200" dirty="0">
            <a:latin typeface="Arial Black" pitchFamily="34" charset="0"/>
          </a:endParaRPr>
        </a:p>
      </dsp:txBody>
      <dsp:txXfrm>
        <a:off x="0" y="3756845"/>
        <a:ext cx="8153400" cy="1192542"/>
      </dsp:txXfrm>
    </dsp:sp>
    <dsp:sp modelId="{07576542-8BFD-4FC0-B30F-CD075327EC32}">
      <dsp:nvSpPr>
        <dsp:cNvPr id="0" name=""/>
        <dsp:cNvSpPr/>
      </dsp:nvSpPr>
      <dsp:spPr>
        <a:xfrm>
          <a:off x="609601" y="3657599"/>
          <a:ext cx="5707380" cy="143279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725" tIns="0" rIns="21572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 Black" pitchFamily="34" charset="0"/>
            </a:rPr>
            <a:t>Local  winds </a:t>
          </a:r>
          <a:endParaRPr lang="en-US" sz="2000" kern="1200" dirty="0">
            <a:latin typeface="Arial Black" pitchFamily="34" charset="0"/>
          </a:endParaRPr>
        </a:p>
      </dsp:txBody>
      <dsp:txXfrm>
        <a:off x="609601" y="3657599"/>
        <a:ext cx="5707380" cy="143279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F805BA-9421-47A5-AC49-79B83755D4EB}">
      <dsp:nvSpPr>
        <dsp:cNvPr id="0" name=""/>
        <dsp:cNvSpPr/>
      </dsp:nvSpPr>
      <dsp:spPr>
        <a:xfrm>
          <a:off x="0" y="381006"/>
          <a:ext cx="38100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Arial Black" pitchFamily="34" charset="0"/>
            </a:rPr>
            <a:t>4.MOISTURE</a:t>
          </a:r>
          <a:endParaRPr lang="en-US" sz="2800" b="1" kern="1200" dirty="0">
            <a:latin typeface="Arial Black" pitchFamily="34" charset="0"/>
          </a:endParaRPr>
        </a:p>
      </dsp:txBody>
      <dsp:txXfrm>
        <a:off x="0" y="381006"/>
        <a:ext cx="3810000" cy="1216800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A36FCA-1B9E-4BB3-AB34-0719D4E9C601}">
      <dsp:nvSpPr>
        <dsp:cNvPr id="0" name=""/>
        <dsp:cNvSpPr/>
      </dsp:nvSpPr>
      <dsp:spPr>
        <a:xfrm>
          <a:off x="0" y="118870"/>
          <a:ext cx="8229600" cy="1216800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Amount of water present in atmosphere is called Moisture.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18870"/>
        <a:ext cx="8229600" cy="1216800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6857B2-14F0-4E5D-9F1B-85E4FE058C46}">
      <dsp:nvSpPr>
        <dsp:cNvPr id="0" name=""/>
        <dsp:cNvSpPr/>
      </dsp:nvSpPr>
      <dsp:spPr>
        <a:xfrm>
          <a:off x="5229" y="0"/>
          <a:ext cx="8224370" cy="1412153"/>
        </a:xfrm>
        <a:prstGeom prst="roundRect">
          <a:avLst>
            <a:gd name="adj" fmla="val 10000"/>
          </a:avLst>
        </a:prstGeom>
        <a:solidFill>
          <a:schemeClr val="accent1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itchFamily="18" charset="0"/>
              <a:cs typeface="Times New Roman" pitchFamily="18" charset="0"/>
            </a:rPr>
            <a:t>Moisture in air varies from place to place.</a:t>
          </a:r>
          <a:endParaRPr lang="en-US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29" y="0"/>
        <a:ext cx="8224370" cy="1412153"/>
      </dsp:txXfrm>
    </dsp:sp>
    <dsp:sp modelId="{E58FD746-F81F-43FA-A7D0-A6FD600D54D2}">
      <dsp:nvSpPr>
        <dsp:cNvPr id="0" name=""/>
        <dsp:cNvSpPr/>
      </dsp:nvSpPr>
      <dsp:spPr>
        <a:xfrm>
          <a:off x="0" y="1566672"/>
          <a:ext cx="3956201" cy="1412153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There is more moisture in air in the summer season.</a:t>
          </a:r>
          <a:endParaRPr lang="en-US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566672"/>
        <a:ext cx="3956201" cy="1412153"/>
      </dsp:txXfrm>
    </dsp:sp>
    <dsp:sp modelId="{ED9AF543-3964-4FE0-BD19-A6640C12883C}">
      <dsp:nvSpPr>
        <dsp:cNvPr id="0" name=""/>
        <dsp:cNvSpPr/>
      </dsp:nvSpPr>
      <dsp:spPr>
        <a:xfrm>
          <a:off x="0" y="3113809"/>
          <a:ext cx="2852478" cy="1412153"/>
        </a:xfrm>
        <a:prstGeom prst="roundRect">
          <a:avLst>
            <a:gd name="adj" fmla="val 10000"/>
          </a:avLst>
        </a:prstGeom>
        <a:solidFill>
          <a:srgbClr val="00206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The amount  of moisture decreases with height above the sea level. </a:t>
          </a:r>
          <a:endParaRPr lang="en-US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113809"/>
        <a:ext cx="2852478" cy="1412153"/>
      </dsp:txXfrm>
    </dsp:sp>
    <dsp:sp modelId="{E3044D65-42DB-45A2-8BD3-BF77A9F5EFC8}">
      <dsp:nvSpPr>
        <dsp:cNvPr id="0" name=""/>
        <dsp:cNvSpPr/>
      </dsp:nvSpPr>
      <dsp:spPr>
        <a:xfrm>
          <a:off x="4450190" y="3134582"/>
          <a:ext cx="2852478" cy="1391380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The amount of moisture in the air is about zero at the poles in winters.</a:t>
          </a:r>
          <a:endParaRPr lang="en-US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0190" y="3134582"/>
        <a:ext cx="2852478" cy="1391380"/>
      </dsp:txXfrm>
    </dsp:sp>
    <dsp:sp modelId="{6A641660-A328-4687-B403-5137C5031621}">
      <dsp:nvSpPr>
        <dsp:cNvPr id="0" name=""/>
        <dsp:cNvSpPr/>
      </dsp:nvSpPr>
      <dsp:spPr>
        <a:xfrm>
          <a:off x="5639424" y="1676401"/>
          <a:ext cx="2485387" cy="1412153"/>
        </a:xfrm>
        <a:prstGeom prst="roundRect">
          <a:avLst>
            <a:gd name="adj" fmla="val 10000"/>
          </a:avLst>
        </a:prstGeom>
        <a:solidFill>
          <a:srgbClr val="0070C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The air in equatorial regions has maximum moisture.</a:t>
          </a:r>
          <a:endParaRPr lang="en-US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39424" y="1676401"/>
        <a:ext cx="2485387" cy="1412153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0C383D-44A2-4021-8557-94E4241CF951}">
      <dsp:nvSpPr>
        <dsp:cNvPr id="0" name=""/>
        <dsp:cNvSpPr/>
      </dsp:nvSpPr>
      <dsp:spPr>
        <a:xfrm>
          <a:off x="0" y="2481080"/>
          <a:ext cx="3228828" cy="1966986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Evaporation</a:t>
          </a:r>
          <a:endParaRPr lang="en-US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481080"/>
        <a:ext cx="3228828" cy="1966986"/>
      </dsp:txXfrm>
    </dsp:sp>
    <dsp:sp modelId="{69300E9E-774F-4664-A1AC-FE94954D92D1}">
      <dsp:nvSpPr>
        <dsp:cNvPr id="0" name=""/>
        <dsp:cNvSpPr/>
      </dsp:nvSpPr>
      <dsp:spPr>
        <a:xfrm rot="18894803">
          <a:off x="2523156" y="1978507"/>
          <a:ext cx="483822" cy="6638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18894803">
        <a:off x="2523156" y="1978507"/>
        <a:ext cx="483822" cy="663858"/>
      </dsp:txXfrm>
    </dsp:sp>
    <dsp:sp modelId="{2E153637-24AB-42EA-BD8D-7DF430B339AD}">
      <dsp:nvSpPr>
        <dsp:cNvPr id="0" name=""/>
        <dsp:cNvSpPr/>
      </dsp:nvSpPr>
      <dsp:spPr>
        <a:xfrm>
          <a:off x="2057393" y="118872"/>
          <a:ext cx="3824196" cy="196698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Condensation</a:t>
          </a:r>
          <a:endParaRPr lang="en-US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57393" y="118872"/>
        <a:ext cx="3824196" cy="1966986"/>
      </dsp:txXfrm>
    </dsp:sp>
    <dsp:sp modelId="{AC078E97-A9BF-43E0-86CE-1210B69A3960}">
      <dsp:nvSpPr>
        <dsp:cNvPr id="0" name=""/>
        <dsp:cNvSpPr/>
      </dsp:nvSpPr>
      <dsp:spPr>
        <a:xfrm rot="2881145">
          <a:off x="4824034" y="1975129"/>
          <a:ext cx="458881" cy="6638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2881145">
        <a:off x="4824034" y="1975129"/>
        <a:ext cx="458881" cy="663858"/>
      </dsp:txXfrm>
    </dsp:sp>
    <dsp:sp modelId="{32540154-6D2A-42E4-A5B9-ECA98298A55A}">
      <dsp:nvSpPr>
        <dsp:cNvPr id="0" name=""/>
        <dsp:cNvSpPr/>
      </dsp:nvSpPr>
      <dsp:spPr>
        <a:xfrm>
          <a:off x="4100599" y="2558976"/>
          <a:ext cx="4129000" cy="1966986"/>
        </a:xfrm>
        <a:prstGeom prst="ellipse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Precipitation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00599" y="2558976"/>
        <a:ext cx="4129000" cy="1966986"/>
      </dsp:txXfrm>
    </dsp:sp>
    <dsp:sp modelId="{22FE1F38-6E04-4124-A06F-729693F8AB42}">
      <dsp:nvSpPr>
        <dsp:cNvPr id="0" name=""/>
        <dsp:cNvSpPr/>
      </dsp:nvSpPr>
      <dsp:spPr>
        <a:xfrm rot="10858839">
          <a:off x="3446592" y="3167971"/>
          <a:ext cx="463149" cy="6638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10858839">
        <a:off x="3446592" y="3167971"/>
        <a:ext cx="463149" cy="663858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72986A-1726-439F-B209-A14657B2E3F0}">
      <dsp:nvSpPr>
        <dsp:cNvPr id="0" name=""/>
        <dsp:cNvSpPr/>
      </dsp:nvSpPr>
      <dsp:spPr>
        <a:xfrm>
          <a:off x="651148" y="0"/>
          <a:ext cx="6927303" cy="4525963"/>
        </a:xfrm>
        <a:prstGeom prst="triangl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B26B09-5B7E-4A0D-972A-A9B1751B6C1B}">
      <dsp:nvSpPr>
        <dsp:cNvPr id="0" name=""/>
        <dsp:cNvSpPr/>
      </dsp:nvSpPr>
      <dsp:spPr>
        <a:xfrm>
          <a:off x="4114800" y="454260"/>
          <a:ext cx="2941875" cy="191059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Rising of water from the earth to the atmosphere in form of water vapour is called Evaporation</a:t>
          </a:r>
          <a:r>
            <a:rPr lang="en-US" sz="1500" kern="1200" dirty="0" smtClean="0"/>
            <a:t>.</a:t>
          </a:r>
          <a:endParaRPr lang="en-US" sz="1500" kern="1200" dirty="0"/>
        </a:p>
      </dsp:txBody>
      <dsp:txXfrm>
        <a:off x="4114800" y="454260"/>
        <a:ext cx="2941875" cy="1910593"/>
      </dsp:txXfrm>
    </dsp:sp>
    <dsp:sp modelId="{D46CC04D-694B-412D-B114-73C7F4B2B736}">
      <dsp:nvSpPr>
        <dsp:cNvPr id="0" name=""/>
        <dsp:cNvSpPr/>
      </dsp:nvSpPr>
      <dsp:spPr>
        <a:xfrm>
          <a:off x="4114800" y="2454687"/>
          <a:ext cx="2941875" cy="7186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It takes place at all times at all places.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14800" y="2454687"/>
        <a:ext cx="2941875" cy="718673"/>
      </dsp:txXfrm>
    </dsp:sp>
    <dsp:sp modelId="{C504C134-97B3-47B7-A3A5-18DC247BF104}">
      <dsp:nvSpPr>
        <dsp:cNvPr id="0" name=""/>
        <dsp:cNvSpPr/>
      </dsp:nvSpPr>
      <dsp:spPr>
        <a:xfrm>
          <a:off x="4114800" y="3263195"/>
          <a:ext cx="2941875" cy="71867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It increases on a hot and windy day.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14800" y="3263195"/>
        <a:ext cx="2941875" cy="718673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B49A092-6827-43A1-A668-6BBE54604043}">
      <dsp:nvSpPr>
        <dsp:cNvPr id="0" name=""/>
        <dsp:cNvSpPr/>
      </dsp:nvSpPr>
      <dsp:spPr>
        <a:xfrm>
          <a:off x="0" y="0"/>
          <a:ext cx="8229600" cy="1825594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When the air rises up in the atmosphere, it becomes cool and water vapour changes into tiny droplets. This is called Condensation.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8229600" cy="1825594"/>
      </dsp:txXfrm>
    </dsp:sp>
    <dsp:sp modelId="{91EB88EC-3517-4302-8FC0-CDD3E91E03BE}">
      <dsp:nvSpPr>
        <dsp:cNvPr id="0" name=""/>
        <dsp:cNvSpPr/>
      </dsp:nvSpPr>
      <dsp:spPr>
        <a:xfrm>
          <a:off x="0" y="1906743"/>
          <a:ext cx="8229600" cy="3797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1700" kern="1200" dirty="0"/>
        </a:p>
      </dsp:txBody>
      <dsp:txXfrm>
        <a:off x="0" y="1906743"/>
        <a:ext cx="8229600" cy="379708"/>
      </dsp:txXfrm>
    </dsp:sp>
    <dsp:sp modelId="{53D0F3AA-431C-44F5-A157-B93A338922F3}">
      <dsp:nvSpPr>
        <dsp:cNvPr id="0" name=""/>
        <dsp:cNvSpPr/>
      </dsp:nvSpPr>
      <dsp:spPr>
        <a:xfrm>
          <a:off x="0" y="2252473"/>
          <a:ext cx="8229600" cy="1460159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It takes place around dust particles in the air.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252473"/>
        <a:ext cx="8229600" cy="1460159"/>
      </dsp:txXfrm>
    </dsp:sp>
    <dsp:sp modelId="{DC7A7620-0384-4F54-8551-38AB8429DD03}">
      <dsp:nvSpPr>
        <dsp:cNvPr id="0" name=""/>
        <dsp:cNvSpPr/>
      </dsp:nvSpPr>
      <dsp:spPr>
        <a:xfrm>
          <a:off x="0" y="3746612"/>
          <a:ext cx="8229600" cy="698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1700" kern="1200" dirty="0"/>
        </a:p>
      </dsp:txBody>
      <dsp:txXfrm>
        <a:off x="0" y="3746612"/>
        <a:ext cx="8229600" cy="698201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AADB469-07E7-4A46-8C79-8D1066B835CC}">
      <dsp:nvSpPr>
        <dsp:cNvPr id="0" name=""/>
        <dsp:cNvSpPr/>
      </dsp:nvSpPr>
      <dsp:spPr>
        <a:xfrm>
          <a:off x="2273097" y="595872"/>
          <a:ext cx="3725867" cy="3725867"/>
        </a:xfrm>
        <a:prstGeom prst="blockArc">
          <a:avLst>
            <a:gd name="adj1" fmla="val 9081918"/>
            <a:gd name="adj2" fmla="val 16430878"/>
            <a:gd name="adj3" fmla="val 4642"/>
          </a:avLst>
        </a:prstGeom>
        <a:solidFill>
          <a:schemeClr val="accent2">
            <a:hueOff val="-20163188"/>
            <a:satOff val="8769"/>
            <a:lumOff val="255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E63980-A30C-4ECC-9203-3D0A793EE0E8}">
      <dsp:nvSpPr>
        <dsp:cNvPr id="0" name=""/>
        <dsp:cNvSpPr/>
      </dsp:nvSpPr>
      <dsp:spPr>
        <a:xfrm>
          <a:off x="2251866" y="558065"/>
          <a:ext cx="3725867" cy="3725867"/>
        </a:xfrm>
        <a:prstGeom prst="blockArc">
          <a:avLst>
            <a:gd name="adj1" fmla="val 1800000"/>
            <a:gd name="adj2" fmla="val 9000000"/>
            <a:gd name="adj3" fmla="val 4642"/>
          </a:avLst>
        </a:prstGeom>
        <a:solidFill>
          <a:schemeClr val="accent2">
            <a:hueOff val="-10081594"/>
            <a:satOff val="4384"/>
            <a:lumOff val="127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44BB5D-3741-41FD-AB57-7D3AE5BD13BF}">
      <dsp:nvSpPr>
        <dsp:cNvPr id="0" name=""/>
        <dsp:cNvSpPr/>
      </dsp:nvSpPr>
      <dsp:spPr>
        <a:xfrm>
          <a:off x="2232385" y="592675"/>
          <a:ext cx="3725867" cy="3725867"/>
        </a:xfrm>
        <a:prstGeom prst="blockArc">
          <a:avLst>
            <a:gd name="adj1" fmla="val 16508030"/>
            <a:gd name="adj2" fmla="val 1724968"/>
            <a:gd name="adj3" fmla="val 464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C71CB9-59A0-4BEE-ABA4-1E8C807A052C}">
      <dsp:nvSpPr>
        <dsp:cNvPr id="0" name=""/>
        <dsp:cNvSpPr/>
      </dsp:nvSpPr>
      <dsp:spPr>
        <a:xfrm>
          <a:off x="2706449" y="1566682"/>
          <a:ext cx="2856152" cy="1715839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Forms of condensation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06449" y="1566682"/>
        <a:ext cx="2856152" cy="1715839"/>
      </dsp:txXfrm>
    </dsp:sp>
    <dsp:sp modelId="{FD9E4138-1109-4A41-9754-85FB7E92B693}">
      <dsp:nvSpPr>
        <dsp:cNvPr id="0" name=""/>
        <dsp:cNvSpPr/>
      </dsp:nvSpPr>
      <dsp:spPr>
        <a:xfrm>
          <a:off x="3657605" y="42670"/>
          <a:ext cx="1201087" cy="1201087"/>
        </a:xfrm>
        <a:prstGeom prst="ellipse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Clouds</a:t>
          </a:r>
          <a:endParaRPr lang="en-US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57605" y="42670"/>
        <a:ext cx="1201087" cy="1201087"/>
      </dsp:txXfrm>
    </dsp:sp>
    <dsp:sp modelId="{179C7456-7AC9-4724-8B4E-7F4127038EBF}">
      <dsp:nvSpPr>
        <dsp:cNvPr id="0" name=""/>
        <dsp:cNvSpPr/>
      </dsp:nvSpPr>
      <dsp:spPr>
        <a:xfrm>
          <a:off x="5090157" y="2730302"/>
          <a:ext cx="1201087" cy="1201087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Dew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90157" y="2730302"/>
        <a:ext cx="1201087" cy="1201087"/>
      </dsp:txXfrm>
    </dsp:sp>
    <dsp:sp modelId="{23AC406B-1E3A-4C90-9A2A-E81002CDD939}">
      <dsp:nvSpPr>
        <dsp:cNvPr id="0" name=""/>
        <dsp:cNvSpPr/>
      </dsp:nvSpPr>
      <dsp:spPr>
        <a:xfrm>
          <a:off x="1938354" y="2730302"/>
          <a:ext cx="1201087" cy="1201087"/>
        </a:xfrm>
        <a:prstGeom prst="ellipse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Fog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38354" y="2730302"/>
        <a:ext cx="1201087" cy="1201087"/>
      </dsp:txXfrm>
    </dsp:sp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19BE99-8F0F-48B4-91D0-5BFE3810D6CB}">
      <dsp:nvSpPr>
        <dsp:cNvPr id="0" name=""/>
        <dsp:cNvSpPr/>
      </dsp:nvSpPr>
      <dsp:spPr>
        <a:xfrm>
          <a:off x="2319857" y="1795297"/>
          <a:ext cx="3727645" cy="2788196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Times New Roman" pitchFamily="18" charset="0"/>
              <a:cs typeface="Times New Roman" pitchFamily="18" charset="0"/>
            </a:rPr>
            <a:t>Clouds are water drops condensed around dust particles</a:t>
          </a:r>
          <a:endParaRPr lang="en-US" sz="3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19857" y="1795297"/>
        <a:ext cx="3727645" cy="2788196"/>
      </dsp:txXfrm>
    </dsp:sp>
    <dsp:sp modelId="{63AB2C17-0A8D-4A25-8BD7-4EA4ADB18349}">
      <dsp:nvSpPr>
        <dsp:cNvPr id="0" name=""/>
        <dsp:cNvSpPr/>
      </dsp:nvSpPr>
      <dsp:spPr>
        <a:xfrm rot="12642389">
          <a:off x="879192" y="1538532"/>
          <a:ext cx="2039924" cy="5881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01964C-80EA-4C8D-9182-C6FEA2C8F220}">
      <dsp:nvSpPr>
        <dsp:cNvPr id="0" name=""/>
        <dsp:cNvSpPr/>
      </dsp:nvSpPr>
      <dsp:spPr>
        <a:xfrm>
          <a:off x="180079" y="609608"/>
          <a:ext cx="1960408" cy="156832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Cirrus </a:t>
          </a:r>
          <a:endParaRPr lang="en-US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0079" y="609608"/>
        <a:ext cx="1960408" cy="1568327"/>
      </dsp:txXfrm>
    </dsp:sp>
    <dsp:sp modelId="{6197D272-F433-4A55-AACC-F8830C129F90}">
      <dsp:nvSpPr>
        <dsp:cNvPr id="0" name=""/>
        <dsp:cNvSpPr/>
      </dsp:nvSpPr>
      <dsp:spPr>
        <a:xfrm rot="16131441">
          <a:off x="3655976" y="1036846"/>
          <a:ext cx="1126302" cy="5881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5FC3E4-E09D-4081-8642-CEA9BE9004E6}">
      <dsp:nvSpPr>
        <dsp:cNvPr id="0" name=""/>
        <dsp:cNvSpPr/>
      </dsp:nvSpPr>
      <dsp:spPr>
        <a:xfrm>
          <a:off x="3151904" y="-180328"/>
          <a:ext cx="1960408" cy="156832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Cumulus </a:t>
          </a:r>
          <a:endParaRPr lang="en-US" sz="3200" kern="1200" dirty="0"/>
        </a:p>
      </dsp:txBody>
      <dsp:txXfrm>
        <a:off x="3151904" y="-180328"/>
        <a:ext cx="1960408" cy="1568327"/>
      </dsp:txXfrm>
    </dsp:sp>
    <dsp:sp modelId="{7A20FB6E-7CDF-4F5F-9A87-E9F9561DFD4A}">
      <dsp:nvSpPr>
        <dsp:cNvPr id="0" name=""/>
        <dsp:cNvSpPr/>
      </dsp:nvSpPr>
      <dsp:spPr>
        <a:xfrm rot="19483184">
          <a:off x="5387708" y="1439001"/>
          <a:ext cx="1869176" cy="58812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ED9C75-FAA6-4EA8-9A4B-50BDD04E03B3}">
      <dsp:nvSpPr>
        <dsp:cNvPr id="0" name=""/>
        <dsp:cNvSpPr/>
      </dsp:nvSpPr>
      <dsp:spPr>
        <a:xfrm>
          <a:off x="6075189" y="304799"/>
          <a:ext cx="2154410" cy="156832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Stratus</a:t>
          </a:r>
          <a:endParaRPr lang="en-US" sz="3200" kern="1200" dirty="0"/>
        </a:p>
      </dsp:txBody>
      <dsp:txXfrm>
        <a:off x="6075189" y="304799"/>
        <a:ext cx="2154410" cy="1568327"/>
      </dsp:txXfrm>
    </dsp:sp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7B153B8-0D65-4BF7-AF57-205C97678E60}">
      <dsp:nvSpPr>
        <dsp:cNvPr id="0" name=""/>
        <dsp:cNvSpPr/>
      </dsp:nvSpPr>
      <dsp:spPr>
        <a:xfrm>
          <a:off x="6523360" y="0"/>
          <a:ext cx="2468230" cy="3001572"/>
        </a:xfrm>
        <a:prstGeom prst="ellipse">
          <a:avLst/>
        </a:prstGeom>
        <a:solidFill>
          <a:srgbClr val="0070C0"/>
        </a:solidFill>
        <a:ln w="762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imes New Roman" pitchFamily="18" charset="0"/>
              <a:cs typeface="Times New Roman" pitchFamily="18" charset="0"/>
            </a:rPr>
            <a:t>When clouds get saturated with water vapour they fall on earth. This is called Precipitation</a:t>
          </a:r>
          <a:r>
            <a:rPr lang="en-US" sz="1000" b="1" kern="1200" dirty="0" smtClean="0"/>
            <a:t>. </a:t>
          </a:r>
          <a:endParaRPr lang="en-US" sz="1000" b="1" kern="1200" dirty="0"/>
        </a:p>
      </dsp:txBody>
      <dsp:txXfrm>
        <a:off x="6523360" y="0"/>
        <a:ext cx="2468230" cy="3001572"/>
      </dsp:txXfrm>
    </dsp:sp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215D450-9626-483E-83F3-118031BFFBDC}">
      <dsp:nvSpPr>
        <dsp:cNvPr id="0" name=""/>
        <dsp:cNvSpPr/>
      </dsp:nvSpPr>
      <dsp:spPr>
        <a:xfrm>
          <a:off x="2103160" y="0"/>
          <a:ext cx="3439711" cy="3439711"/>
        </a:xfrm>
        <a:prstGeom prst="diamond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5CDBEB-4DFB-4E53-A518-91FF38702747}">
      <dsp:nvSpPr>
        <dsp:cNvPr id="0" name=""/>
        <dsp:cNvSpPr/>
      </dsp:nvSpPr>
      <dsp:spPr>
        <a:xfrm>
          <a:off x="1765614" y="152406"/>
          <a:ext cx="1341487" cy="134148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Rain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65614" y="152406"/>
        <a:ext cx="1341487" cy="1341487"/>
      </dsp:txXfrm>
    </dsp:sp>
    <dsp:sp modelId="{E5002A5A-7717-4721-8F82-FAF5E69F9B27}">
      <dsp:nvSpPr>
        <dsp:cNvPr id="0" name=""/>
        <dsp:cNvSpPr/>
      </dsp:nvSpPr>
      <dsp:spPr>
        <a:xfrm>
          <a:off x="4160891" y="152406"/>
          <a:ext cx="1858912" cy="1341487"/>
        </a:xfrm>
        <a:prstGeom prst="roundRect">
          <a:avLst/>
        </a:prstGeom>
        <a:solidFill>
          <a:schemeClr val="accent3">
            <a:hueOff val="3874869"/>
            <a:satOff val="-12382"/>
            <a:lumOff val="-313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Drizzle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60891" y="152406"/>
        <a:ext cx="1858912" cy="1341487"/>
      </dsp:txXfrm>
    </dsp:sp>
    <dsp:sp modelId="{D752958B-2E5F-44FD-BA90-F6976018D0E4}">
      <dsp:nvSpPr>
        <dsp:cNvPr id="0" name=""/>
        <dsp:cNvSpPr/>
      </dsp:nvSpPr>
      <dsp:spPr>
        <a:xfrm>
          <a:off x="1841811" y="1981206"/>
          <a:ext cx="1341487" cy="1341487"/>
        </a:xfrm>
        <a:prstGeom prst="roundRect">
          <a:avLst/>
        </a:prstGeom>
        <a:solidFill>
          <a:schemeClr val="accent3">
            <a:hueOff val="7749738"/>
            <a:satOff val="-24763"/>
            <a:lumOff val="-627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Snow 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41811" y="1981206"/>
        <a:ext cx="1341487" cy="1341487"/>
      </dsp:txXfrm>
    </dsp:sp>
    <dsp:sp modelId="{37FCC335-7C96-4FB2-9C90-E4181AB1FEDD}">
      <dsp:nvSpPr>
        <dsp:cNvPr id="0" name=""/>
        <dsp:cNvSpPr/>
      </dsp:nvSpPr>
      <dsp:spPr>
        <a:xfrm>
          <a:off x="4131881" y="1981206"/>
          <a:ext cx="2247769" cy="1341487"/>
        </a:xfrm>
        <a:prstGeom prst="round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Hailstones</a:t>
          </a:r>
          <a:endParaRPr lang="en-US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31881" y="1981206"/>
        <a:ext cx="2247769" cy="1341487"/>
      </dsp:txXfrm>
    </dsp:sp>
  </dsp:spTree>
</dsp:drawing>
</file>

<file path=ppt/diagrams/drawing2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5BAD56-D817-45BD-A68C-469673D33415}">
      <dsp:nvSpPr>
        <dsp:cNvPr id="0" name=""/>
        <dsp:cNvSpPr/>
      </dsp:nvSpPr>
      <dsp:spPr>
        <a:xfrm>
          <a:off x="2577" y="0"/>
          <a:ext cx="2958434" cy="5034600"/>
        </a:xfrm>
        <a:prstGeom prst="round2SameRect">
          <a:avLst>
            <a:gd name="adj1" fmla="val 8000"/>
            <a:gd name="adj2" fmla="val 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E54F9B-E0F0-4316-B547-4C866A0B3F6C}">
      <dsp:nvSpPr>
        <dsp:cNvPr id="0" name=""/>
        <dsp:cNvSpPr/>
      </dsp:nvSpPr>
      <dsp:spPr>
        <a:xfrm flipV="1">
          <a:off x="0" y="5244779"/>
          <a:ext cx="2273864" cy="514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0" rIns="63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flipV="1">
        <a:off x="0" y="5244779"/>
        <a:ext cx="1601313" cy="51471"/>
      </dsp:txXfrm>
    </dsp:sp>
    <dsp:sp modelId="{0C4EE71E-221D-4EA4-A8D3-1C8B0941CACF}">
      <dsp:nvSpPr>
        <dsp:cNvPr id="0" name=""/>
        <dsp:cNvSpPr/>
      </dsp:nvSpPr>
      <dsp:spPr>
        <a:xfrm>
          <a:off x="2025847" y="3652966"/>
          <a:ext cx="795852" cy="795852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C50ED3-9D5A-4404-9E28-84D47E0D7A99}">
      <dsp:nvSpPr>
        <dsp:cNvPr id="0" name=""/>
        <dsp:cNvSpPr/>
      </dsp:nvSpPr>
      <dsp:spPr>
        <a:xfrm>
          <a:off x="3212547" y="0"/>
          <a:ext cx="2704261" cy="5361772"/>
        </a:xfrm>
        <a:prstGeom prst="round2SameRect">
          <a:avLst>
            <a:gd name="adj1" fmla="val 8000"/>
            <a:gd name="adj2" fmla="val 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CD3C65-28A9-4BF8-AB05-3EE3C60C8849}">
      <dsp:nvSpPr>
        <dsp:cNvPr id="0" name=""/>
        <dsp:cNvSpPr/>
      </dsp:nvSpPr>
      <dsp:spPr>
        <a:xfrm>
          <a:off x="3580617" y="4819344"/>
          <a:ext cx="2273864" cy="9207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0" rIns="63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580617" y="4819344"/>
        <a:ext cx="1601313" cy="92074"/>
      </dsp:txXfrm>
    </dsp:sp>
    <dsp:sp modelId="{E1B95C80-18CE-4162-AC72-24FFBFDE333E}">
      <dsp:nvSpPr>
        <dsp:cNvPr id="0" name=""/>
        <dsp:cNvSpPr/>
      </dsp:nvSpPr>
      <dsp:spPr>
        <a:xfrm>
          <a:off x="5054363" y="3652966"/>
          <a:ext cx="795852" cy="795852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687E3C-AEE1-4A5E-A64F-6409A8A1C5B5}">
      <dsp:nvSpPr>
        <dsp:cNvPr id="0" name=""/>
        <dsp:cNvSpPr/>
      </dsp:nvSpPr>
      <dsp:spPr>
        <a:xfrm>
          <a:off x="6092882" y="0"/>
          <a:ext cx="3051117" cy="5371464"/>
        </a:xfrm>
        <a:prstGeom prst="round2SameRect">
          <a:avLst>
            <a:gd name="adj1" fmla="val 8000"/>
            <a:gd name="adj2" fmla="val 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EBB895-E614-4814-8C79-4F5ACA3BD2BE}">
      <dsp:nvSpPr>
        <dsp:cNvPr id="0" name=""/>
        <dsp:cNvSpPr/>
      </dsp:nvSpPr>
      <dsp:spPr>
        <a:xfrm>
          <a:off x="6465197" y="4922144"/>
          <a:ext cx="2285597" cy="1266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0" rIns="8890" bIns="0" numCol="1" spcCol="1270" anchor="ctr" anchorCtr="0">
          <a:noAutofit/>
        </a:bodyPr>
        <a:lstStyle/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 dirty="0"/>
        </a:p>
      </dsp:txBody>
      <dsp:txXfrm>
        <a:off x="6465197" y="4922144"/>
        <a:ext cx="1609575" cy="126692"/>
      </dsp:txXfrm>
    </dsp:sp>
    <dsp:sp modelId="{1217B505-3910-4D6C-8871-5D7A47D4ED71}">
      <dsp:nvSpPr>
        <dsp:cNvPr id="0" name=""/>
        <dsp:cNvSpPr/>
      </dsp:nvSpPr>
      <dsp:spPr>
        <a:xfrm>
          <a:off x="8129220" y="3652966"/>
          <a:ext cx="795852" cy="795852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BBE147-F842-4A79-ACD6-B008861712D6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57421C-898A-4E7E-97E4-FF27C2FC992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Presentation on weather and climate  </a:t>
            </a:r>
            <a:r>
              <a:rPr lang="en-US" dirty="0" err="1" smtClean="0"/>
              <a:t>simi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Cdc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7421C-898A-4E7E-97E4-FF27C2FC9926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advTm="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Tm="5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6AC7D66-F357-4ABB-9A76-5AC8901E7FDE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0FA1F4C-5291-4951-9379-190B496B3A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advTm="5000">
    <p:wip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0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85800"/>
            <a:ext cx="7772400" cy="329565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371600" y="7162798"/>
            <a:ext cx="6400800" cy="45719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buFont typeface="Arial" pitchFamily="34" charset="0"/>
              <a:buChar char="•"/>
            </a:pPr>
            <a:endParaRPr lang="en-US" dirty="0" smtClean="0"/>
          </a:p>
        </p:txBody>
      </p:sp>
      <p:pic>
        <p:nvPicPr>
          <p:cNvPr id="4" name="Picture 3" descr="image 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81600"/>
          </a:xfrm>
          <a:prstGeom prst="rect">
            <a:avLst/>
          </a:prstGeom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" y="1524000"/>
            <a:ext cx="8229600" cy="4525962"/>
          </a:xfrm>
        </p:spPr>
        <p:txBody>
          <a:bodyPr>
            <a:normAutofit fontScale="25000" lnSpcReduction="20000"/>
          </a:bodyPr>
          <a:lstStyle/>
          <a:p>
            <a:endParaRPr lang="en-US" dirty="0" smtClean="0"/>
          </a:p>
          <a:p>
            <a:pPr>
              <a:buNone/>
            </a:pPr>
            <a:r>
              <a:rPr lang="en-US" sz="8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4400" b="1" dirty="0" smtClean="0">
                <a:latin typeface="Times New Roman" pitchFamily="18" charset="0"/>
                <a:cs typeface="Times New Roman" pitchFamily="18" charset="0"/>
              </a:rPr>
              <a:t>Weather  is the state of temperature, pressure, winds, humidity, precipitation etc. at a given place and time.</a:t>
            </a:r>
          </a:p>
          <a:p>
            <a:pPr>
              <a:buNone/>
            </a:pPr>
            <a:endParaRPr lang="en-US" sz="14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14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4400" b="1" dirty="0" smtClean="0">
                <a:latin typeface="Times New Roman" pitchFamily="18" charset="0"/>
                <a:cs typeface="Times New Roman" pitchFamily="18" charset="0"/>
              </a:rPr>
              <a:t>  It is often confused with the term</a:t>
            </a:r>
          </a:p>
          <a:p>
            <a:pPr>
              <a:buNone/>
            </a:pPr>
            <a:r>
              <a:rPr lang="en-US" sz="14400" b="1" dirty="0" smtClean="0">
                <a:latin typeface="Times New Roman" pitchFamily="18" charset="0"/>
                <a:cs typeface="Times New Roman" pitchFamily="18" charset="0"/>
              </a:rPr>
              <a:t>‘climate”</a:t>
            </a:r>
          </a:p>
          <a:p>
            <a:pPr>
              <a:buNone/>
            </a:pPr>
            <a:endParaRPr lang="en-US" sz="9600" dirty="0" smtClean="0">
              <a:latin typeface="Arial Black" pitchFamily="34" charset="0"/>
              <a:cs typeface="Times New Roman" pitchFamily="18" charset="0"/>
            </a:endParaRPr>
          </a:p>
          <a:p>
            <a:pPr>
              <a:buNone/>
            </a:pPr>
            <a:endParaRPr lang="en-US" sz="8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8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8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8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/>
              <a:t>r</a:t>
            </a:r>
          </a:p>
          <a:p>
            <a:r>
              <a:rPr lang="en-US" dirty="0" smtClean="0"/>
              <a:t>A</a:t>
            </a:r>
            <a:endParaRPr lang="en-US" dirty="0"/>
          </a:p>
        </p:txBody>
      </p:sp>
      <p:pic>
        <p:nvPicPr>
          <p:cNvPr id="5" name="Picture 4" descr="images 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43400" y="3886200"/>
            <a:ext cx="4419600" cy="2590800"/>
          </a:xfrm>
          <a:prstGeom prst="rect">
            <a:avLst/>
          </a:prstGeom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images 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905000"/>
            <a:ext cx="9372600" cy="85344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 rot="10800000" flipV="1">
            <a:off x="457200" y="-2788919"/>
            <a:ext cx="7848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533400" y="914400"/>
          <a:ext cx="84582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Autofit/>
          </a:bodyPr>
          <a:lstStyle/>
          <a:p>
            <a:r>
              <a:rPr lang="en-US" sz="4000" b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Factors affecting weather and climate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image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95600" y="1295400"/>
            <a:ext cx="3505200" cy="4191000"/>
          </a:xfrm>
          <a:prstGeom prst="rect">
            <a:avLst/>
          </a:prstGeom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685800" y="2667000"/>
          <a:ext cx="7772400" cy="76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685800" y="6857999"/>
            <a:ext cx="7772400" cy="45719"/>
          </a:xfrm>
          <a:ln>
            <a:solidFill>
              <a:schemeClr val="accent2">
                <a:lumMod val="50000"/>
              </a:schemeClr>
            </a:solidFill>
          </a:ln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144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>
              <a:buNone/>
            </a:pPr>
            <a:endParaRPr lang="en-US" sz="1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The main source of heat on the earth </a:t>
            </a:r>
          </a:p>
          <a:p>
            <a:pPr>
              <a:buNone/>
            </a:pPr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is the Sun. The heat and light </a:t>
            </a:r>
          </a:p>
          <a:p>
            <a:pPr>
              <a:buNone/>
            </a:pPr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received by the Sun is called</a:t>
            </a:r>
          </a:p>
          <a:p>
            <a:pPr>
              <a:buNone/>
            </a:pPr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 Solar radiation.</a:t>
            </a:r>
          </a:p>
          <a:p>
            <a:pPr>
              <a:buNone/>
            </a:pPr>
            <a:endParaRPr lang="en-US" sz="1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A very small amount of solar </a:t>
            </a:r>
          </a:p>
          <a:p>
            <a:pPr>
              <a:buNone/>
            </a:pPr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radiation reaches the earth surface.</a:t>
            </a:r>
          </a:p>
          <a:p>
            <a:pPr>
              <a:buNone/>
            </a:pPr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 This is called Insolation.</a:t>
            </a:r>
          </a:p>
          <a:p>
            <a:pPr>
              <a:buNone/>
            </a:pPr>
            <a:endParaRPr lang="en-US" sz="11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11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1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/>
          </a:p>
          <a:p>
            <a:r>
              <a:rPr lang="en-US" dirty="0" smtClean="0"/>
              <a:t>Its distribution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Atmospheric Temperature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9400" y="2209800"/>
            <a:ext cx="2514600" cy="4419600"/>
          </a:xfrm>
          <a:prstGeom prst="rect">
            <a:avLst/>
          </a:prstGeom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96800" y="7162800"/>
            <a:ext cx="110490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-304800"/>
            <a:ext cx="8534400" cy="4754563"/>
          </a:xfrm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The earth absorbs maximum solar radiation during the day.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At night, it is radiated  back to the atmosphere.  This is called terrestrial radiation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ode 1\Desktop\New folder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2895600"/>
            <a:ext cx="6019800" cy="37338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Heating of the atmosphere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2954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Distribution of Temperature on the earth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33600" y="1295400"/>
            <a:ext cx="5867400" cy="55626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  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Heat zones of the Earth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381000" y="14478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Measurement of atmospheric temperature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1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62800" y="381000"/>
            <a:ext cx="1600200" cy="6096000"/>
          </a:xfrm>
          <a:prstGeom prst="rect">
            <a:avLst/>
          </a:prstGeom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295400" y="1981200"/>
            <a:ext cx="6096000" cy="99060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>
                <a:latin typeface="Arial Black" pitchFamily="34" charset="0"/>
                <a:cs typeface="Angsana New" pitchFamily="18" charset="-34"/>
              </a:rPr>
              <a:t>2. ATMOSPHERIC PRESSURE</a:t>
            </a:r>
            <a:endParaRPr lang="en-US" sz="2800" dirty="0">
              <a:latin typeface="Arial Black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4000" b="1" dirty="0" smtClean="0"/>
              <a:t>        </a:t>
            </a:r>
          </a:p>
          <a:p>
            <a:pPr>
              <a:buNone/>
            </a:pPr>
            <a:endParaRPr lang="en-US" sz="4000" b="1" dirty="0" smtClean="0"/>
          </a:p>
          <a:p>
            <a:pPr>
              <a:buNone/>
            </a:pPr>
            <a:endParaRPr lang="en-US" sz="14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1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The atmosphere exerts its weight as pressure on the earth’s surface. This is called Atmospheric Pressure.</a:t>
            </a:r>
          </a:p>
          <a:p>
            <a:endParaRPr lang="en-US" sz="1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1200" b="1" dirty="0" smtClean="0">
                <a:latin typeface="Times New Roman" pitchFamily="18" charset="0"/>
                <a:cs typeface="Times New Roman" pitchFamily="18" charset="0"/>
              </a:rPr>
              <a:t>The weight of air column is maximum at the mean sea level.</a:t>
            </a:r>
          </a:p>
          <a:p>
            <a:endParaRPr lang="en-US" sz="14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Atmospheric Pressure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5376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Measurement of Atmospheric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Pressure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1981200"/>
            <a:ext cx="3962400" cy="27432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-228600"/>
            <a:ext cx="9672122" cy="10668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Barometers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ode 1\Desktop\New folder\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828800"/>
            <a:ext cx="3733800" cy="35369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Distribution of Atmospheric pressure on the Earth surface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5071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There are seven major pressure belts on the Earth surface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 rot="10800000" flipV="1">
            <a:off x="457200" y="1"/>
            <a:ext cx="8229600" cy="762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           Major Pressure Belts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Node 1\Desktop\New folder\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609600"/>
            <a:ext cx="7696200" cy="62484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00400" y="2209800"/>
            <a:ext cx="2362200" cy="838200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US" sz="3200" dirty="0" smtClean="0">
                <a:latin typeface="Arial Black" pitchFamily="34" charset="0"/>
                <a:cs typeface="Angsana New" pitchFamily="18" charset="-34"/>
              </a:rPr>
              <a:t>3.WINDS</a:t>
            </a:r>
            <a:endParaRPr lang="en-US" sz="3200" dirty="0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 flipV="1">
            <a:off x="685800" y="7086599"/>
            <a:ext cx="7772400" cy="76201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                  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Winds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4294967295"/>
          </p:nvPr>
        </p:nvGraphicFramePr>
        <p:xfrm>
          <a:off x="533400" y="1676400"/>
          <a:ext cx="80772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/>
          <p:nvPr/>
        </p:nvSpPr>
        <p:spPr>
          <a:xfrm>
            <a:off x="2438400" y="29718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800" y="228600"/>
            <a:ext cx="8189976" cy="1828800"/>
          </a:xfrm>
          <a:solidFill>
            <a:schemeClr val="accent2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3200" u="sng" dirty="0" err="1" smtClean="0">
                <a:latin typeface="Arial Black" pitchFamily="34" charset="0"/>
              </a:rPr>
              <a:t>Ferrel’s</a:t>
            </a:r>
            <a:r>
              <a:rPr lang="en-US" sz="3200" u="sng" dirty="0" smtClean="0">
                <a:latin typeface="Arial Black" pitchFamily="34" charset="0"/>
              </a:rPr>
              <a:t> Law or </a:t>
            </a:r>
            <a:r>
              <a:rPr lang="en-US" sz="3200" u="sng" dirty="0" err="1" smtClean="0">
                <a:latin typeface="Arial Black" pitchFamily="34" charset="0"/>
              </a:rPr>
              <a:t>Coriollis</a:t>
            </a:r>
            <a:r>
              <a:rPr lang="en-US" sz="3200" u="sng" dirty="0" smtClean="0">
                <a:latin typeface="Arial Black" pitchFamily="34" charset="0"/>
              </a:rPr>
              <a:t> Force </a:t>
            </a:r>
            <a:r>
              <a:rPr lang="en-US" sz="3200" dirty="0" smtClean="0">
                <a:latin typeface="Arial Black" pitchFamily="34" charset="0"/>
              </a:rPr>
              <a:t> states that due to Earth’ s</a:t>
            </a:r>
            <a:br>
              <a:rPr lang="en-US" sz="3200" dirty="0" smtClean="0">
                <a:latin typeface="Arial Black" pitchFamily="34" charset="0"/>
              </a:rPr>
            </a:br>
            <a:r>
              <a:rPr lang="en-US" sz="3200" dirty="0" smtClean="0">
                <a:latin typeface="Arial Black" pitchFamily="34" charset="0"/>
              </a:rPr>
              <a:t> rotation the wind is deflected towards  </a:t>
            </a:r>
            <a:endParaRPr lang="en-US" sz="32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304800" y="13716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Measurement of wind speed &amp;direction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219200"/>
          <a:ext cx="81534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                  Types of Winds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2743200" y="1828800"/>
          <a:ext cx="3810000" cy="1677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 flipV="1">
            <a:off x="685800" y="6857999"/>
            <a:ext cx="7772400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Moisture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 rot="10800000" flipV="1">
            <a:off x="457200" y="3666753"/>
            <a:ext cx="8229600" cy="954107"/>
          </a:xfrm>
          <a:prstGeom prst="rect">
            <a:avLst/>
          </a:prstGeom>
          <a:solidFill>
            <a:srgbClr val="00B0F0"/>
          </a:solidFill>
          <a:effectLst/>
        </p:spPr>
        <p:txBody>
          <a:bodyPr wrap="square">
            <a:spAutoFit/>
          </a:bodyPr>
          <a:lstStyle/>
          <a:p>
            <a:pPr marL="514350" indent="-514350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It is present in all three  forms i.e. solid, liquid and gaseous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4478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              Moisture- some facts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Water (Moisture)Cycle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ode 1\Desktop\wc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                   Evaporation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                 Condensation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Condensation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2954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 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Clouds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152400" y="1600200"/>
          <a:ext cx="8991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Precipitation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838199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Types of Precipitation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762000" y="1371600"/>
          <a:ext cx="7772400" cy="3439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481328"/>
          <a:ext cx="9144000" cy="5376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                 Types of Rainfall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635476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Node 1\Desktop\ppt\New folder\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981200"/>
            <a:ext cx="8686800" cy="28956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1202</TotalTime>
  <Words>858</Words>
  <Application>Microsoft Office PowerPoint</Application>
  <PresentationFormat>On-screen Show (4:3)</PresentationFormat>
  <Paragraphs>169</Paragraphs>
  <Slides>36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Concourse</vt:lpstr>
      <vt:lpstr>Slide 1</vt:lpstr>
      <vt:lpstr>Slide 2</vt:lpstr>
      <vt:lpstr>Slide 3</vt:lpstr>
      <vt:lpstr> Factors affecting weather and climate</vt:lpstr>
      <vt:lpstr>Slide 5</vt:lpstr>
      <vt:lpstr>Atmospheric Temperature</vt:lpstr>
      <vt:lpstr>Slide 7</vt:lpstr>
      <vt:lpstr>Heating of the atmosphere</vt:lpstr>
      <vt:lpstr>Distribution of Temperature on the earth</vt:lpstr>
      <vt:lpstr>            Heat zones of the Earth</vt:lpstr>
      <vt:lpstr>Measurement of atmospheric temperature</vt:lpstr>
      <vt:lpstr>2. ATMOSPHERIC PRESSURE</vt:lpstr>
      <vt:lpstr>Atmospheric Pressure</vt:lpstr>
      <vt:lpstr>   Measurement of Atmospheric Pressure  </vt:lpstr>
      <vt:lpstr>Barometers</vt:lpstr>
      <vt:lpstr>Distribution of Atmospheric pressure on the Earth surface </vt:lpstr>
      <vt:lpstr>There are seven major pressure belts on the Earth surface</vt:lpstr>
      <vt:lpstr>                Major Pressure Belts</vt:lpstr>
      <vt:lpstr>3.WINDS</vt:lpstr>
      <vt:lpstr>                   Winds</vt:lpstr>
      <vt:lpstr>Ferrel’s Law or Coriollis Force  states that due to Earth’ s  rotation the wind is deflected towards  </vt:lpstr>
      <vt:lpstr>Measurement of wind speed &amp;direction</vt:lpstr>
      <vt:lpstr>                       Types of Winds </vt:lpstr>
      <vt:lpstr>Slide 24</vt:lpstr>
      <vt:lpstr>               Moisture</vt:lpstr>
      <vt:lpstr>                   Moisture- some facts</vt:lpstr>
      <vt:lpstr>           Water (Moisture)Cycle</vt:lpstr>
      <vt:lpstr>Slide 28</vt:lpstr>
      <vt:lpstr>                        Evaporation</vt:lpstr>
      <vt:lpstr>                      Condensation</vt:lpstr>
      <vt:lpstr>                        Condensation </vt:lpstr>
      <vt:lpstr>                  Clouds</vt:lpstr>
      <vt:lpstr>               Precipitation</vt:lpstr>
      <vt:lpstr>Types of Precipitation</vt:lpstr>
      <vt:lpstr>                      Types of Rainfall</vt:lpstr>
      <vt:lpstr>Slide 36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WEATHER AND CLIMATE</dc:title>
  <dc:creator>Node 1</dc:creator>
  <cp:lastModifiedBy>Node 1</cp:lastModifiedBy>
  <cp:revision>65</cp:revision>
  <dcterms:created xsi:type="dcterms:W3CDTF">2016-03-06T03:16:36Z</dcterms:created>
  <dcterms:modified xsi:type="dcterms:W3CDTF">2016-06-08T19:24:14Z</dcterms:modified>
</cp:coreProperties>
</file>